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24"/>
  </p:notesMasterIdLst>
  <p:sldIdLst>
    <p:sldId id="256" r:id="rId3"/>
    <p:sldId id="257" r:id="rId4"/>
    <p:sldId id="432" r:id="rId5"/>
    <p:sldId id="258" r:id="rId6"/>
    <p:sldId id="433" r:id="rId7"/>
    <p:sldId id="259" r:id="rId8"/>
    <p:sldId id="434" r:id="rId9"/>
    <p:sldId id="441" r:id="rId10"/>
    <p:sldId id="260" r:id="rId11"/>
    <p:sldId id="438" r:id="rId12"/>
    <p:sldId id="440" r:id="rId13"/>
    <p:sldId id="439" r:id="rId14"/>
    <p:sldId id="443" r:id="rId15"/>
    <p:sldId id="442" r:id="rId16"/>
    <p:sldId id="446" r:id="rId17"/>
    <p:sldId id="444" r:id="rId18"/>
    <p:sldId id="445" r:id="rId19"/>
    <p:sldId id="437" r:id="rId20"/>
    <p:sldId id="262" r:id="rId21"/>
    <p:sldId id="436" r:id="rId22"/>
    <p:sldId id="266" r:id="rId23"/>
  </p:sldIdLst>
  <p:sldSz cx="12192000" cy="6858000"/>
  <p:notesSz cx="6858000" cy="9144000"/>
  <p:defaultTextStyle>
    <a:defPPr>
      <a:defRPr lang="pl-P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75CDFED-50ED-4CEF-85DD-8A345CB23F47}" v="74" dt="2023-05-09T14:18:16.698"/>
  </p1510:revLst>
</p1510:revInfo>
</file>

<file path=ppt/tableStyles.xml><?xml version="1.0" encoding="utf-8"?>
<a:tblStyleLst xmlns:a="http://schemas.openxmlformats.org/drawingml/2006/main" def="{5C22544A-7EE6-4342-B048-85BDC9FD1C3A}">
  <a:tblStyle styleId="{793D81CF-94F2-401A-BA57-92F5A7B2D0C5}" styleName="Styl pośredni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73678" autoAdjust="0"/>
  </p:normalViewPr>
  <p:slideViewPr>
    <p:cSldViewPr snapToGrid="0">
      <p:cViewPr varScale="1">
        <p:scale>
          <a:sx n="84" d="100"/>
          <a:sy n="84" d="100"/>
        </p:scale>
        <p:origin x="1632"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viewProps" Target="viewProp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theme" Target="theme/theme1.xml"/><Relationship Id="rId3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zymon Lasota" userId="a9e56a34093b3b5c" providerId="LiveId" clId="{475CDFED-50ED-4CEF-85DD-8A345CB23F47}"/>
    <pc:docChg chg="undo redo custSel addSld delSld modSld sldOrd">
      <pc:chgData name="Szymon Lasota" userId="a9e56a34093b3b5c" providerId="LiveId" clId="{475CDFED-50ED-4CEF-85DD-8A345CB23F47}" dt="2023-05-09T14:18:19.095" v="1855"/>
      <pc:docMkLst>
        <pc:docMk/>
      </pc:docMkLst>
      <pc:sldChg chg="modSp mod">
        <pc:chgData name="Szymon Lasota" userId="a9e56a34093b3b5c" providerId="LiveId" clId="{475CDFED-50ED-4CEF-85DD-8A345CB23F47}" dt="2023-04-27T15:21:13.779" v="17" actId="20577"/>
        <pc:sldMkLst>
          <pc:docMk/>
          <pc:sldMk cId="518941994" sldId="257"/>
        </pc:sldMkLst>
        <pc:spChg chg="mod">
          <ac:chgData name="Szymon Lasota" userId="a9e56a34093b3b5c" providerId="LiveId" clId="{475CDFED-50ED-4CEF-85DD-8A345CB23F47}" dt="2023-04-27T15:21:13.779" v="17" actId="20577"/>
          <ac:spMkLst>
            <pc:docMk/>
            <pc:sldMk cId="518941994" sldId="257"/>
            <ac:spMk id="7" creationId="{65571546-4A6A-A0D7-8946-2CE8A8DF0670}"/>
          </ac:spMkLst>
        </pc:spChg>
        <pc:spChg chg="mod">
          <ac:chgData name="Szymon Lasota" userId="a9e56a34093b3b5c" providerId="LiveId" clId="{475CDFED-50ED-4CEF-85DD-8A345CB23F47}" dt="2023-04-27T15:21:08.400" v="16" actId="20577"/>
          <ac:spMkLst>
            <pc:docMk/>
            <pc:sldMk cId="518941994" sldId="257"/>
            <ac:spMk id="8" creationId="{7A239E6B-9456-EEB7-C9AD-DEB672BC2DC4}"/>
          </ac:spMkLst>
        </pc:spChg>
      </pc:sldChg>
      <pc:sldChg chg="modSp mod">
        <pc:chgData name="Szymon Lasota" userId="a9e56a34093b3b5c" providerId="LiveId" clId="{475CDFED-50ED-4CEF-85DD-8A345CB23F47}" dt="2023-05-08T19:51:04.895" v="1672" actId="20577"/>
        <pc:sldMkLst>
          <pc:docMk/>
          <pc:sldMk cId="1476433680" sldId="258"/>
        </pc:sldMkLst>
        <pc:spChg chg="mod">
          <ac:chgData name="Szymon Lasota" userId="a9e56a34093b3b5c" providerId="LiveId" clId="{475CDFED-50ED-4CEF-85DD-8A345CB23F47}" dt="2023-05-08T19:51:04.895" v="1672" actId="20577"/>
          <ac:spMkLst>
            <pc:docMk/>
            <pc:sldMk cId="1476433680" sldId="258"/>
            <ac:spMk id="3" creationId="{2F12381C-7570-F920-9FD6-A8B56CBF4551}"/>
          </ac:spMkLst>
        </pc:spChg>
      </pc:sldChg>
      <pc:sldChg chg="addSp delSp modSp mod modClrScheme chgLayout">
        <pc:chgData name="Szymon Lasota" userId="a9e56a34093b3b5c" providerId="LiveId" clId="{475CDFED-50ED-4CEF-85DD-8A345CB23F47}" dt="2023-05-09T14:17:30.295" v="1850" actId="20577"/>
        <pc:sldMkLst>
          <pc:docMk/>
          <pc:sldMk cId="4057717235" sldId="259"/>
        </pc:sldMkLst>
        <pc:spChg chg="mod ord">
          <ac:chgData name="Szymon Lasota" userId="a9e56a34093b3b5c" providerId="LiveId" clId="{475CDFED-50ED-4CEF-85DD-8A345CB23F47}" dt="2023-05-06T08:47:54.567" v="749" actId="700"/>
          <ac:spMkLst>
            <pc:docMk/>
            <pc:sldMk cId="4057717235" sldId="259"/>
            <ac:spMk id="2" creationId="{225C96B9-0956-5C1B-F32F-4DEF902F025A}"/>
          </ac:spMkLst>
        </pc:spChg>
        <pc:spChg chg="mod ord">
          <ac:chgData name="Szymon Lasota" userId="a9e56a34093b3b5c" providerId="LiveId" clId="{475CDFED-50ED-4CEF-85DD-8A345CB23F47}" dt="2023-05-06T08:47:54.567" v="749" actId="700"/>
          <ac:spMkLst>
            <pc:docMk/>
            <pc:sldMk cId="4057717235" sldId="259"/>
            <ac:spMk id="3" creationId="{68BAC185-F792-9E69-753A-E3212ABFB6EA}"/>
          </ac:spMkLst>
        </pc:spChg>
        <pc:spChg chg="mod ord">
          <ac:chgData name="Szymon Lasota" userId="a9e56a34093b3b5c" providerId="LiveId" clId="{475CDFED-50ED-4CEF-85DD-8A345CB23F47}" dt="2023-05-06T08:47:54.567" v="749" actId="700"/>
          <ac:spMkLst>
            <pc:docMk/>
            <pc:sldMk cId="4057717235" sldId="259"/>
            <ac:spMk id="4" creationId="{16A11DA5-C9AD-F868-CFE1-C40C8717703F}"/>
          </ac:spMkLst>
        </pc:spChg>
        <pc:spChg chg="add del mod">
          <ac:chgData name="Szymon Lasota" userId="a9e56a34093b3b5c" providerId="LiveId" clId="{475CDFED-50ED-4CEF-85DD-8A345CB23F47}" dt="2023-05-06T08:48:11.877" v="752" actId="478"/>
          <ac:spMkLst>
            <pc:docMk/>
            <pc:sldMk cId="4057717235" sldId="259"/>
            <ac:spMk id="5" creationId="{754D231A-8D4D-5671-AC67-8A8C0D1426F4}"/>
          </ac:spMkLst>
        </pc:spChg>
        <pc:spChg chg="mod">
          <ac:chgData name="Szymon Lasota" userId="a9e56a34093b3b5c" providerId="LiveId" clId="{475CDFED-50ED-4CEF-85DD-8A345CB23F47}" dt="2023-05-06T07:39:32.399" v="555" actId="20577"/>
          <ac:spMkLst>
            <pc:docMk/>
            <pc:sldMk cId="4057717235" sldId="259"/>
            <ac:spMk id="6" creationId="{6F7D897F-34E6-D21E-1DF0-9DDD0D4CD577}"/>
          </ac:spMkLst>
        </pc:spChg>
        <pc:spChg chg="add del mod ord">
          <ac:chgData name="Szymon Lasota" userId="a9e56a34093b3b5c" providerId="LiveId" clId="{475CDFED-50ED-4CEF-85DD-8A345CB23F47}" dt="2023-05-06T08:48:13.621" v="753" actId="478"/>
          <ac:spMkLst>
            <pc:docMk/>
            <pc:sldMk cId="4057717235" sldId="259"/>
            <ac:spMk id="7" creationId="{B1CEF8C9-6193-3AA5-44FA-9EAA27E22B15}"/>
          </ac:spMkLst>
        </pc:spChg>
        <pc:spChg chg="add mod ord">
          <ac:chgData name="Szymon Lasota" userId="a9e56a34093b3b5c" providerId="LiveId" clId="{475CDFED-50ED-4CEF-85DD-8A345CB23F47}" dt="2023-05-09T14:17:30.295" v="1850" actId="20577"/>
          <ac:spMkLst>
            <pc:docMk/>
            <pc:sldMk cId="4057717235" sldId="259"/>
            <ac:spMk id="8" creationId="{596712B6-303F-7896-20A1-DA2150F9337C}"/>
          </ac:spMkLst>
        </pc:spChg>
        <pc:spChg chg="add mod">
          <ac:chgData name="Szymon Lasota" userId="a9e56a34093b3b5c" providerId="LiveId" clId="{475CDFED-50ED-4CEF-85DD-8A345CB23F47}" dt="2023-05-06T08:55:01.871" v="820" actId="1076"/>
          <ac:spMkLst>
            <pc:docMk/>
            <pc:sldMk cId="4057717235" sldId="259"/>
            <ac:spMk id="10" creationId="{42A44DC6-4205-C644-A4AC-F9C6319DE612}"/>
          </ac:spMkLst>
        </pc:spChg>
      </pc:sldChg>
      <pc:sldChg chg="addSp delSp modSp mod modNotesTx">
        <pc:chgData name="Szymon Lasota" userId="a9e56a34093b3b5c" providerId="LiveId" clId="{475CDFED-50ED-4CEF-85DD-8A345CB23F47}" dt="2023-05-09T14:18:19.095" v="1855"/>
        <pc:sldMkLst>
          <pc:docMk/>
          <pc:sldMk cId="3516807719" sldId="260"/>
        </pc:sldMkLst>
        <pc:spChg chg="mod">
          <ac:chgData name="Szymon Lasota" userId="a9e56a34093b3b5c" providerId="LiveId" clId="{475CDFED-50ED-4CEF-85DD-8A345CB23F47}" dt="2023-05-08T19:46:16.359" v="1517" actId="20577"/>
          <ac:spMkLst>
            <pc:docMk/>
            <pc:sldMk cId="3516807719" sldId="260"/>
            <ac:spMk id="5" creationId="{99C76E36-D7E6-9A5A-F3FB-73F1172BE61C}"/>
          </ac:spMkLst>
        </pc:spChg>
        <pc:spChg chg="del">
          <ac:chgData name="Szymon Lasota" userId="a9e56a34093b3b5c" providerId="LiveId" clId="{475CDFED-50ED-4CEF-85DD-8A345CB23F47}" dt="2023-05-06T07:23:36.423" v="34" actId="478"/>
          <ac:spMkLst>
            <pc:docMk/>
            <pc:sldMk cId="3516807719" sldId="260"/>
            <ac:spMk id="6" creationId="{A0931C1A-F36D-210C-2EE9-DB840D9FCB04}"/>
          </ac:spMkLst>
        </pc:spChg>
        <pc:picChg chg="add mod">
          <ac:chgData name="Szymon Lasota" userId="a9e56a34093b3b5c" providerId="LiveId" clId="{475CDFED-50ED-4CEF-85DD-8A345CB23F47}" dt="2023-05-06T07:23:52.583" v="40" actId="1076"/>
          <ac:picMkLst>
            <pc:docMk/>
            <pc:sldMk cId="3516807719" sldId="260"/>
            <ac:picMk id="8" creationId="{597AAE7A-F059-852F-C7B2-DEB08821E3A7}"/>
          </ac:picMkLst>
        </pc:picChg>
      </pc:sldChg>
      <pc:sldChg chg="del">
        <pc:chgData name="Szymon Lasota" userId="a9e56a34093b3b5c" providerId="LiveId" clId="{475CDFED-50ED-4CEF-85DD-8A345CB23F47}" dt="2023-05-06T11:29:57.176" v="1443" actId="47"/>
        <pc:sldMkLst>
          <pc:docMk/>
          <pc:sldMk cId="3015877152" sldId="261"/>
        </pc:sldMkLst>
      </pc:sldChg>
      <pc:sldChg chg="addSp delSp modSp mod modNotesTx">
        <pc:chgData name="Szymon Lasota" userId="a9e56a34093b3b5c" providerId="LiveId" clId="{475CDFED-50ED-4CEF-85DD-8A345CB23F47}" dt="2023-05-09T10:07:47.180" v="1730"/>
        <pc:sldMkLst>
          <pc:docMk/>
          <pc:sldMk cId="662002519" sldId="262"/>
        </pc:sldMkLst>
        <pc:spChg chg="mod">
          <ac:chgData name="Szymon Lasota" userId="a9e56a34093b3b5c" providerId="LiveId" clId="{475CDFED-50ED-4CEF-85DD-8A345CB23F47}" dt="2023-05-09T10:07:11.526" v="1725" actId="1076"/>
          <ac:spMkLst>
            <pc:docMk/>
            <pc:sldMk cId="662002519" sldId="262"/>
            <ac:spMk id="5" creationId="{1C3F56AE-E11E-7A15-CCBF-6FC287FE7056}"/>
          </ac:spMkLst>
        </pc:spChg>
        <pc:spChg chg="del">
          <ac:chgData name="Szymon Lasota" userId="a9e56a34093b3b5c" providerId="LiveId" clId="{475CDFED-50ED-4CEF-85DD-8A345CB23F47}" dt="2023-05-09T10:07:13.597" v="1726" actId="478"/>
          <ac:spMkLst>
            <pc:docMk/>
            <pc:sldMk cId="662002519" sldId="262"/>
            <ac:spMk id="6" creationId="{4F4D1A23-672F-262B-B256-387DC8D18EB2}"/>
          </ac:spMkLst>
        </pc:spChg>
        <pc:picChg chg="add mod">
          <ac:chgData name="Szymon Lasota" userId="a9e56a34093b3b5c" providerId="LiveId" clId="{475CDFED-50ED-4CEF-85DD-8A345CB23F47}" dt="2023-05-09T10:07:32.518" v="1729" actId="1076"/>
          <ac:picMkLst>
            <pc:docMk/>
            <pc:sldMk cId="662002519" sldId="262"/>
            <ac:picMk id="7" creationId="{26C1D880-7AB4-331D-0648-5C814FDEF35C}"/>
          </ac:picMkLst>
        </pc:picChg>
      </pc:sldChg>
      <pc:sldChg chg="modSp add mod">
        <pc:chgData name="Szymon Lasota" userId="a9e56a34093b3b5c" providerId="LiveId" clId="{475CDFED-50ED-4CEF-85DD-8A345CB23F47}" dt="2023-04-27T15:18:12.312" v="2" actId="1076"/>
        <pc:sldMkLst>
          <pc:docMk/>
          <pc:sldMk cId="3349188104" sldId="432"/>
        </pc:sldMkLst>
        <pc:picChg chg="mod">
          <ac:chgData name="Szymon Lasota" userId="a9e56a34093b3b5c" providerId="LiveId" clId="{475CDFED-50ED-4CEF-85DD-8A345CB23F47}" dt="2023-04-27T15:18:09.925" v="1" actId="1076"/>
          <ac:picMkLst>
            <pc:docMk/>
            <pc:sldMk cId="3349188104" sldId="432"/>
            <ac:picMk id="25" creationId="{AFDD3E8F-D8AB-8558-BD47-74DCD0D891F7}"/>
          </ac:picMkLst>
        </pc:picChg>
        <pc:picChg chg="mod">
          <ac:chgData name="Szymon Lasota" userId="a9e56a34093b3b5c" providerId="LiveId" clId="{475CDFED-50ED-4CEF-85DD-8A345CB23F47}" dt="2023-04-27T15:18:12.312" v="2" actId="1076"/>
          <ac:picMkLst>
            <pc:docMk/>
            <pc:sldMk cId="3349188104" sldId="432"/>
            <ac:picMk id="33" creationId="{659C075E-BE1A-9A05-890D-62CC602FD579}"/>
          </ac:picMkLst>
        </pc:picChg>
      </pc:sldChg>
      <pc:sldChg chg="addSp modSp new mod ord modClrScheme chgLayout modNotesTx">
        <pc:chgData name="Szymon Lasota" userId="a9e56a34093b3b5c" providerId="LiveId" clId="{475CDFED-50ED-4CEF-85DD-8A345CB23F47}" dt="2023-05-06T08:45:52.680" v="748" actId="27636"/>
        <pc:sldMkLst>
          <pc:docMk/>
          <pc:sldMk cId="2505887289" sldId="433"/>
        </pc:sldMkLst>
        <pc:spChg chg="mod ord">
          <ac:chgData name="Szymon Lasota" userId="a9e56a34093b3b5c" providerId="LiveId" clId="{475CDFED-50ED-4CEF-85DD-8A345CB23F47}" dt="2023-05-06T07:27:13.818" v="149" actId="700"/>
          <ac:spMkLst>
            <pc:docMk/>
            <pc:sldMk cId="2505887289" sldId="433"/>
            <ac:spMk id="2" creationId="{37F1A914-921A-984D-D31F-B0DC6FC0225C}"/>
          </ac:spMkLst>
        </pc:spChg>
        <pc:spChg chg="mod ord">
          <ac:chgData name="Szymon Lasota" userId="a9e56a34093b3b5c" providerId="LiveId" clId="{475CDFED-50ED-4CEF-85DD-8A345CB23F47}" dt="2023-05-06T07:27:13.818" v="149" actId="700"/>
          <ac:spMkLst>
            <pc:docMk/>
            <pc:sldMk cId="2505887289" sldId="433"/>
            <ac:spMk id="3" creationId="{EEF81CDA-EC1D-EDF8-ED4B-29797285308A}"/>
          </ac:spMkLst>
        </pc:spChg>
        <pc:spChg chg="mod ord">
          <ac:chgData name="Szymon Lasota" userId="a9e56a34093b3b5c" providerId="LiveId" clId="{475CDFED-50ED-4CEF-85DD-8A345CB23F47}" dt="2023-05-06T07:27:13.818" v="149" actId="700"/>
          <ac:spMkLst>
            <pc:docMk/>
            <pc:sldMk cId="2505887289" sldId="433"/>
            <ac:spMk id="4" creationId="{F2B5A56D-B6C4-66A4-CC9E-E3ACEFA5FB53}"/>
          </ac:spMkLst>
        </pc:spChg>
        <pc:spChg chg="add mod">
          <ac:chgData name="Szymon Lasota" userId="a9e56a34093b3b5c" providerId="LiveId" clId="{475CDFED-50ED-4CEF-85DD-8A345CB23F47}" dt="2023-05-06T07:26:54.151" v="148" actId="20577"/>
          <ac:spMkLst>
            <pc:docMk/>
            <pc:sldMk cId="2505887289" sldId="433"/>
            <ac:spMk id="6" creationId="{DA933547-566C-E10A-796A-EBFF4EE7D167}"/>
          </ac:spMkLst>
        </pc:spChg>
        <pc:spChg chg="add mod ord">
          <ac:chgData name="Szymon Lasota" userId="a9e56a34093b3b5c" providerId="LiveId" clId="{475CDFED-50ED-4CEF-85DD-8A345CB23F47}" dt="2023-05-06T07:32:08.405" v="350" actId="20577"/>
          <ac:spMkLst>
            <pc:docMk/>
            <pc:sldMk cId="2505887289" sldId="433"/>
            <ac:spMk id="7" creationId="{5DB7F538-98B4-A757-8C36-66D1227A5F92}"/>
          </ac:spMkLst>
        </pc:spChg>
        <pc:spChg chg="add mod ord">
          <ac:chgData name="Szymon Lasota" userId="a9e56a34093b3b5c" providerId="LiveId" clId="{475CDFED-50ED-4CEF-85DD-8A345CB23F47}" dt="2023-05-06T08:45:52.680" v="748" actId="27636"/>
          <ac:spMkLst>
            <pc:docMk/>
            <pc:sldMk cId="2505887289" sldId="433"/>
            <ac:spMk id="8" creationId="{9B5707E8-C8F6-D785-92D6-7EBFC91C69E6}"/>
          </ac:spMkLst>
        </pc:spChg>
        <pc:spChg chg="add mod ord">
          <ac:chgData name="Szymon Lasota" userId="a9e56a34093b3b5c" providerId="LiveId" clId="{475CDFED-50ED-4CEF-85DD-8A345CB23F47}" dt="2023-05-06T07:27:13.818" v="149" actId="700"/>
          <ac:spMkLst>
            <pc:docMk/>
            <pc:sldMk cId="2505887289" sldId="433"/>
            <ac:spMk id="9" creationId="{6F458913-62E9-5C96-C910-523150BDE987}"/>
          </ac:spMkLst>
        </pc:spChg>
        <pc:spChg chg="add mod ord">
          <ac:chgData name="Szymon Lasota" userId="a9e56a34093b3b5c" providerId="LiveId" clId="{475CDFED-50ED-4CEF-85DD-8A345CB23F47}" dt="2023-05-06T07:38:48.826" v="546" actId="20577"/>
          <ac:spMkLst>
            <pc:docMk/>
            <pc:sldMk cId="2505887289" sldId="433"/>
            <ac:spMk id="10" creationId="{39F67EE7-E701-8F5C-FAF6-8A6CFF04A022}"/>
          </ac:spMkLst>
        </pc:spChg>
        <pc:spChg chg="add mod ord">
          <ac:chgData name="Szymon Lasota" userId="a9e56a34093b3b5c" providerId="LiveId" clId="{475CDFED-50ED-4CEF-85DD-8A345CB23F47}" dt="2023-05-06T08:45:52.677" v="747" actId="27636"/>
          <ac:spMkLst>
            <pc:docMk/>
            <pc:sldMk cId="2505887289" sldId="433"/>
            <ac:spMk id="11" creationId="{B5EE3D73-C7D1-CEDB-FB93-B2EF1C0C2A9D}"/>
          </ac:spMkLst>
        </pc:spChg>
      </pc:sldChg>
      <pc:sldChg chg="addSp modSp new mod ord modClrScheme chgLayout modNotesTx">
        <pc:chgData name="Szymon Lasota" userId="a9e56a34093b3b5c" providerId="LiveId" clId="{475CDFED-50ED-4CEF-85DD-8A345CB23F47}" dt="2023-05-09T14:18:05.994" v="1852"/>
        <pc:sldMkLst>
          <pc:docMk/>
          <pc:sldMk cId="3595916543" sldId="434"/>
        </pc:sldMkLst>
        <pc:spChg chg="mod ord">
          <ac:chgData name="Szymon Lasota" userId="a9e56a34093b3b5c" providerId="LiveId" clId="{475CDFED-50ED-4CEF-85DD-8A345CB23F47}" dt="2023-05-08T19:49:41.884" v="1577" actId="700"/>
          <ac:spMkLst>
            <pc:docMk/>
            <pc:sldMk cId="3595916543" sldId="434"/>
            <ac:spMk id="2" creationId="{42EB82BF-7615-75F9-FF99-4B127A6A31E1}"/>
          </ac:spMkLst>
        </pc:spChg>
        <pc:spChg chg="mod ord">
          <ac:chgData name="Szymon Lasota" userId="a9e56a34093b3b5c" providerId="LiveId" clId="{475CDFED-50ED-4CEF-85DD-8A345CB23F47}" dt="2023-05-08T19:49:41.884" v="1577" actId="700"/>
          <ac:spMkLst>
            <pc:docMk/>
            <pc:sldMk cId="3595916543" sldId="434"/>
            <ac:spMk id="3" creationId="{E671047E-81BC-07A1-8868-86DB481A096A}"/>
          </ac:spMkLst>
        </pc:spChg>
        <pc:spChg chg="mod ord">
          <ac:chgData name="Szymon Lasota" userId="a9e56a34093b3b5c" providerId="LiveId" clId="{475CDFED-50ED-4CEF-85DD-8A345CB23F47}" dt="2023-05-08T19:49:41.884" v="1577" actId="700"/>
          <ac:spMkLst>
            <pc:docMk/>
            <pc:sldMk cId="3595916543" sldId="434"/>
            <ac:spMk id="4" creationId="{84B7E074-2024-230F-1324-F41BD1977E43}"/>
          </ac:spMkLst>
        </pc:spChg>
        <pc:spChg chg="add mod ord">
          <ac:chgData name="Szymon Lasota" userId="a9e56a34093b3b5c" providerId="LiveId" clId="{475CDFED-50ED-4CEF-85DD-8A345CB23F47}" dt="2023-05-08T19:49:45.531" v="1591" actId="20577"/>
          <ac:spMkLst>
            <pc:docMk/>
            <pc:sldMk cId="3595916543" sldId="434"/>
            <ac:spMk id="6" creationId="{CD24616A-313B-DFA3-1B15-736E1B056B69}"/>
          </ac:spMkLst>
        </pc:spChg>
        <pc:graphicFrameChg chg="add mod modGraphic">
          <ac:chgData name="Szymon Lasota" userId="a9e56a34093b3b5c" providerId="LiveId" clId="{475CDFED-50ED-4CEF-85DD-8A345CB23F47}" dt="2023-05-06T08:56:17.879" v="826" actId="122"/>
          <ac:graphicFrameMkLst>
            <pc:docMk/>
            <pc:sldMk cId="3595916543" sldId="434"/>
            <ac:graphicFrameMk id="5" creationId="{D1EC56E6-DC22-0796-7AB3-7EF627B90C7A}"/>
          </ac:graphicFrameMkLst>
        </pc:graphicFrameChg>
      </pc:sldChg>
      <pc:sldChg chg="addSp modSp new del mod modClrScheme chgLayout modNotesTx">
        <pc:chgData name="Szymon Lasota" userId="a9e56a34093b3b5c" providerId="LiveId" clId="{475CDFED-50ED-4CEF-85DD-8A345CB23F47}" dt="2023-05-09T10:07:54.138" v="1733" actId="47"/>
        <pc:sldMkLst>
          <pc:docMk/>
          <pc:sldMk cId="2177125712" sldId="435"/>
        </pc:sldMkLst>
        <pc:spChg chg="mod">
          <ac:chgData name="Szymon Lasota" userId="a9e56a34093b3b5c" providerId="LiveId" clId="{475CDFED-50ED-4CEF-85DD-8A345CB23F47}" dt="2023-05-06T08:57:24.196" v="833" actId="26606"/>
          <ac:spMkLst>
            <pc:docMk/>
            <pc:sldMk cId="2177125712" sldId="435"/>
            <ac:spMk id="2" creationId="{F907D5B4-D6BA-7A8C-7F5F-4630C0044964}"/>
          </ac:spMkLst>
        </pc:spChg>
        <pc:spChg chg="mod">
          <ac:chgData name="Szymon Lasota" userId="a9e56a34093b3b5c" providerId="LiveId" clId="{475CDFED-50ED-4CEF-85DD-8A345CB23F47}" dt="2023-05-06T08:57:24.196" v="833" actId="26606"/>
          <ac:spMkLst>
            <pc:docMk/>
            <pc:sldMk cId="2177125712" sldId="435"/>
            <ac:spMk id="3" creationId="{039AB055-CF0C-1334-8623-90397D30DD4F}"/>
          </ac:spMkLst>
        </pc:spChg>
        <pc:spChg chg="mod">
          <ac:chgData name="Szymon Lasota" userId="a9e56a34093b3b5c" providerId="LiveId" clId="{475CDFED-50ED-4CEF-85DD-8A345CB23F47}" dt="2023-05-06T08:57:24.196" v="833" actId="26606"/>
          <ac:spMkLst>
            <pc:docMk/>
            <pc:sldMk cId="2177125712" sldId="435"/>
            <ac:spMk id="4" creationId="{3C4DA0C0-A84D-5165-57EE-857ACFC292D0}"/>
          </ac:spMkLst>
        </pc:spChg>
        <pc:spChg chg="add mod">
          <ac:chgData name="Szymon Lasota" userId="a9e56a34093b3b5c" providerId="LiveId" clId="{475CDFED-50ED-4CEF-85DD-8A345CB23F47}" dt="2023-05-06T08:57:24.196" v="833" actId="26606"/>
          <ac:spMkLst>
            <pc:docMk/>
            <pc:sldMk cId="2177125712" sldId="435"/>
            <ac:spMk id="11" creationId="{1B68B7A4-B98E-08FC-9A19-647D17C6D99B}"/>
          </ac:spMkLst>
        </pc:spChg>
        <pc:picChg chg="add mod ord">
          <ac:chgData name="Szymon Lasota" userId="a9e56a34093b3b5c" providerId="LiveId" clId="{475CDFED-50ED-4CEF-85DD-8A345CB23F47}" dt="2023-05-06T08:57:24.196" v="833" actId="26606"/>
          <ac:picMkLst>
            <pc:docMk/>
            <pc:sldMk cId="2177125712" sldId="435"/>
            <ac:picMk id="6" creationId="{3FDE955A-2276-5FBF-D4CA-E117F4956253}"/>
          </ac:picMkLst>
        </pc:picChg>
      </pc:sldChg>
      <pc:sldChg chg="addSp delSp modSp new add del mod">
        <pc:chgData name="Szymon Lasota" userId="a9e56a34093b3b5c" providerId="LiveId" clId="{475CDFED-50ED-4CEF-85DD-8A345CB23F47}" dt="2023-05-09T10:06:43.794" v="1713" actId="478"/>
        <pc:sldMkLst>
          <pc:docMk/>
          <pc:sldMk cId="887366457" sldId="436"/>
        </pc:sldMkLst>
        <pc:spChg chg="mod">
          <ac:chgData name="Szymon Lasota" userId="a9e56a34093b3b5c" providerId="LiveId" clId="{475CDFED-50ED-4CEF-85DD-8A345CB23F47}" dt="2023-05-09T10:06:40.594" v="1712" actId="6549"/>
          <ac:spMkLst>
            <pc:docMk/>
            <pc:sldMk cId="887366457" sldId="436"/>
            <ac:spMk id="2" creationId="{6E366B09-9D3D-58DF-0549-07F1DBA411EE}"/>
          </ac:spMkLst>
        </pc:spChg>
        <pc:spChg chg="del mod">
          <ac:chgData name="Szymon Lasota" userId="a9e56a34093b3b5c" providerId="LiveId" clId="{475CDFED-50ED-4CEF-85DD-8A345CB23F47}" dt="2023-05-09T10:06:43.794" v="1713" actId="478"/>
          <ac:spMkLst>
            <pc:docMk/>
            <pc:sldMk cId="887366457" sldId="436"/>
            <ac:spMk id="3" creationId="{F6DC37B1-463E-9F52-6CB3-832CB93F081B}"/>
          </ac:spMkLst>
        </pc:spChg>
        <pc:spChg chg="add mod">
          <ac:chgData name="Szymon Lasota" userId="a9e56a34093b3b5c" providerId="LiveId" clId="{475CDFED-50ED-4CEF-85DD-8A345CB23F47}" dt="2023-05-09T10:06:43.794" v="1713" actId="478"/>
          <ac:spMkLst>
            <pc:docMk/>
            <pc:sldMk cId="887366457" sldId="436"/>
            <ac:spMk id="8" creationId="{0B5FE98C-324D-0C17-AF6E-C69A62657DCD}"/>
          </ac:spMkLst>
        </pc:spChg>
      </pc:sldChg>
      <pc:sldChg chg="modSp new mod">
        <pc:chgData name="Szymon Lasota" userId="a9e56a34093b3b5c" providerId="LiveId" clId="{475CDFED-50ED-4CEF-85DD-8A345CB23F47}" dt="2023-05-09T10:07:51.050" v="1732" actId="20577"/>
        <pc:sldMkLst>
          <pc:docMk/>
          <pc:sldMk cId="2429061832" sldId="437"/>
        </pc:sldMkLst>
        <pc:spChg chg="mod">
          <ac:chgData name="Szymon Lasota" userId="a9e56a34093b3b5c" providerId="LiveId" clId="{475CDFED-50ED-4CEF-85DD-8A345CB23F47}" dt="2023-05-09T10:07:51.050" v="1732" actId="20577"/>
          <ac:spMkLst>
            <pc:docMk/>
            <pc:sldMk cId="2429061832" sldId="437"/>
            <ac:spMk id="2" creationId="{DE61EB4D-69A8-4F2E-E303-B65DA285F34E}"/>
          </ac:spMkLst>
        </pc:spChg>
        <pc:spChg chg="mod">
          <ac:chgData name="Szymon Lasota" userId="a9e56a34093b3b5c" providerId="LiveId" clId="{475CDFED-50ED-4CEF-85DD-8A345CB23F47}" dt="2023-05-06T11:29:50.630" v="1442" actId="14100"/>
          <ac:spMkLst>
            <pc:docMk/>
            <pc:sldMk cId="2429061832" sldId="437"/>
            <ac:spMk id="3" creationId="{D0B76405-A716-D9CD-C7AA-5ED4E76F4A96}"/>
          </ac:spMkLst>
        </pc:spChg>
      </pc:sldChg>
      <pc:sldChg chg="addSp delSp modSp new mod modClrScheme chgLayout modNotesTx">
        <pc:chgData name="Szymon Lasota" userId="a9e56a34093b3b5c" providerId="LiveId" clId="{475CDFED-50ED-4CEF-85DD-8A345CB23F47}" dt="2023-05-09T10:11:33.652" v="1748" actId="20577"/>
        <pc:sldMkLst>
          <pc:docMk/>
          <pc:sldMk cId="2919453196" sldId="438"/>
        </pc:sldMkLst>
        <pc:spChg chg="mod ord">
          <ac:chgData name="Szymon Lasota" userId="a9e56a34093b3b5c" providerId="LiveId" clId="{475CDFED-50ED-4CEF-85DD-8A345CB23F47}" dt="2023-05-08T19:49:06.849" v="1550" actId="700"/>
          <ac:spMkLst>
            <pc:docMk/>
            <pc:sldMk cId="2919453196" sldId="438"/>
            <ac:spMk id="2" creationId="{226B0D29-4BCA-24EC-8E17-ED5E87E408B4}"/>
          </ac:spMkLst>
        </pc:spChg>
        <pc:spChg chg="mod ord">
          <ac:chgData name="Szymon Lasota" userId="a9e56a34093b3b5c" providerId="LiveId" clId="{475CDFED-50ED-4CEF-85DD-8A345CB23F47}" dt="2023-05-08T19:49:06.849" v="1550" actId="700"/>
          <ac:spMkLst>
            <pc:docMk/>
            <pc:sldMk cId="2919453196" sldId="438"/>
            <ac:spMk id="3" creationId="{F583AD60-074B-C16F-D7EE-E6C0E085B585}"/>
          </ac:spMkLst>
        </pc:spChg>
        <pc:spChg chg="mod ord">
          <ac:chgData name="Szymon Lasota" userId="a9e56a34093b3b5c" providerId="LiveId" clId="{475CDFED-50ED-4CEF-85DD-8A345CB23F47}" dt="2023-05-08T19:49:06.849" v="1550" actId="700"/>
          <ac:spMkLst>
            <pc:docMk/>
            <pc:sldMk cId="2919453196" sldId="438"/>
            <ac:spMk id="4" creationId="{FBEAE42E-0013-790B-FDC8-BDC55C07E528}"/>
          </ac:spMkLst>
        </pc:spChg>
        <pc:spChg chg="add mod ord">
          <ac:chgData name="Szymon Lasota" userId="a9e56a34093b3b5c" providerId="LiveId" clId="{475CDFED-50ED-4CEF-85DD-8A345CB23F47}" dt="2023-05-09T10:11:33.652" v="1748" actId="20577"/>
          <ac:spMkLst>
            <pc:docMk/>
            <pc:sldMk cId="2919453196" sldId="438"/>
            <ac:spMk id="5" creationId="{C59D731A-D34E-AA48-9FAB-8CA06090A81F}"/>
          </ac:spMkLst>
        </pc:spChg>
        <pc:spChg chg="add mod">
          <ac:chgData name="Szymon Lasota" userId="a9e56a34093b3b5c" providerId="LiveId" clId="{475CDFED-50ED-4CEF-85DD-8A345CB23F47}" dt="2023-05-08T21:35:48.884" v="1704" actId="113"/>
          <ac:spMkLst>
            <pc:docMk/>
            <pc:sldMk cId="2919453196" sldId="438"/>
            <ac:spMk id="6" creationId="{2A94D88A-8F7C-E811-CDD8-4FECF7A16DC4}"/>
          </ac:spMkLst>
        </pc:spChg>
        <pc:spChg chg="add del">
          <ac:chgData name="Szymon Lasota" userId="a9e56a34093b3b5c" providerId="LiveId" clId="{475CDFED-50ED-4CEF-85DD-8A345CB23F47}" dt="2023-05-06T10:55:10.335" v="950"/>
          <ac:spMkLst>
            <pc:docMk/>
            <pc:sldMk cId="2919453196" sldId="438"/>
            <ac:spMk id="7" creationId="{E34B58DF-0004-8994-55D3-231E2A75AC99}"/>
          </ac:spMkLst>
        </pc:spChg>
        <pc:spChg chg="add del mod">
          <ac:chgData name="Szymon Lasota" userId="a9e56a34093b3b5c" providerId="LiveId" clId="{475CDFED-50ED-4CEF-85DD-8A345CB23F47}" dt="2023-05-06T11:02:43.315" v="1057" actId="478"/>
          <ac:spMkLst>
            <pc:docMk/>
            <pc:sldMk cId="2919453196" sldId="438"/>
            <ac:spMk id="8" creationId="{D7D01107-0E12-F873-4B24-F1D8E4E05F52}"/>
          </ac:spMkLst>
        </pc:spChg>
        <pc:spChg chg="add mod">
          <ac:chgData name="Szymon Lasota" userId="a9e56a34093b3b5c" providerId="LiveId" clId="{475CDFED-50ED-4CEF-85DD-8A345CB23F47}" dt="2023-05-06T11:01:21.170" v="1037" actId="1076"/>
          <ac:spMkLst>
            <pc:docMk/>
            <pc:sldMk cId="2919453196" sldId="438"/>
            <ac:spMk id="10" creationId="{5BA8BC21-68E1-7C1E-12A2-90FAF55DEADE}"/>
          </ac:spMkLst>
        </pc:spChg>
        <pc:spChg chg="add mod">
          <ac:chgData name="Szymon Lasota" userId="a9e56a34093b3b5c" providerId="LiveId" clId="{475CDFED-50ED-4CEF-85DD-8A345CB23F47}" dt="2023-05-06T11:01:23.138" v="1038" actId="1076"/>
          <ac:spMkLst>
            <pc:docMk/>
            <pc:sldMk cId="2919453196" sldId="438"/>
            <ac:spMk id="12" creationId="{4B65849A-48FB-0E99-0012-4DF7317D2339}"/>
          </ac:spMkLst>
        </pc:spChg>
        <pc:spChg chg="add mod">
          <ac:chgData name="Szymon Lasota" userId="a9e56a34093b3b5c" providerId="LiveId" clId="{475CDFED-50ED-4CEF-85DD-8A345CB23F47}" dt="2023-05-06T11:00:59.491" v="1032" actId="1076"/>
          <ac:spMkLst>
            <pc:docMk/>
            <pc:sldMk cId="2919453196" sldId="438"/>
            <ac:spMk id="14" creationId="{8D25EA10-FCF9-9089-82B4-5DA9A29BAC6F}"/>
          </ac:spMkLst>
        </pc:spChg>
        <pc:spChg chg="add del mod">
          <ac:chgData name="Szymon Lasota" userId="a9e56a34093b3b5c" providerId="LiveId" clId="{475CDFED-50ED-4CEF-85DD-8A345CB23F47}" dt="2023-05-06T11:02:28.486" v="1054" actId="21"/>
          <ac:spMkLst>
            <pc:docMk/>
            <pc:sldMk cId="2919453196" sldId="438"/>
            <ac:spMk id="16" creationId="{BC2DB3B6-B569-4B43-25FD-24A613A63B9A}"/>
          </ac:spMkLst>
        </pc:spChg>
      </pc:sldChg>
      <pc:sldChg chg="addSp delSp modSp new mod modClrScheme chgLayout">
        <pc:chgData name="Szymon Lasota" userId="a9e56a34093b3b5c" providerId="LiveId" clId="{475CDFED-50ED-4CEF-85DD-8A345CB23F47}" dt="2023-05-06T11:09:43.266" v="1120" actId="478"/>
        <pc:sldMkLst>
          <pc:docMk/>
          <pc:sldMk cId="1984372295" sldId="439"/>
        </pc:sldMkLst>
        <pc:spChg chg="mod ord">
          <ac:chgData name="Szymon Lasota" userId="a9e56a34093b3b5c" providerId="LiveId" clId="{475CDFED-50ED-4CEF-85DD-8A345CB23F47}" dt="2023-05-06T10:58:17.746" v="977" actId="700"/>
          <ac:spMkLst>
            <pc:docMk/>
            <pc:sldMk cId="1984372295" sldId="439"/>
            <ac:spMk id="2" creationId="{C9C139AB-A333-AF40-EB86-AD453D66C599}"/>
          </ac:spMkLst>
        </pc:spChg>
        <pc:spChg chg="mod ord">
          <ac:chgData name="Szymon Lasota" userId="a9e56a34093b3b5c" providerId="LiveId" clId="{475CDFED-50ED-4CEF-85DD-8A345CB23F47}" dt="2023-05-06T10:58:17.746" v="977" actId="700"/>
          <ac:spMkLst>
            <pc:docMk/>
            <pc:sldMk cId="1984372295" sldId="439"/>
            <ac:spMk id="3" creationId="{E31C2D28-B62C-9F36-2802-757AA176C857}"/>
          </ac:spMkLst>
        </pc:spChg>
        <pc:spChg chg="mod ord">
          <ac:chgData name="Szymon Lasota" userId="a9e56a34093b3b5c" providerId="LiveId" clId="{475CDFED-50ED-4CEF-85DD-8A345CB23F47}" dt="2023-05-06T10:58:17.746" v="977" actId="700"/>
          <ac:spMkLst>
            <pc:docMk/>
            <pc:sldMk cId="1984372295" sldId="439"/>
            <ac:spMk id="4" creationId="{8E9E11A0-CDE7-4696-2882-6B49184E72C6}"/>
          </ac:spMkLst>
        </pc:spChg>
        <pc:spChg chg="add del">
          <ac:chgData name="Szymon Lasota" userId="a9e56a34093b3b5c" providerId="LiveId" clId="{475CDFED-50ED-4CEF-85DD-8A345CB23F47}" dt="2023-05-06T10:58:05.094" v="973"/>
          <ac:spMkLst>
            <pc:docMk/>
            <pc:sldMk cId="1984372295" sldId="439"/>
            <ac:spMk id="5" creationId="{76152677-2E4A-4C54-23EB-0CEA04009E09}"/>
          </ac:spMkLst>
        </pc:spChg>
        <pc:spChg chg="add del mod">
          <ac:chgData name="Szymon Lasota" userId="a9e56a34093b3b5c" providerId="LiveId" clId="{475CDFED-50ED-4CEF-85DD-8A345CB23F47}" dt="2023-05-06T10:58:45.984" v="993" actId="478"/>
          <ac:spMkLst>
            <pc:docMk/>
            <pc:sldMk cId="1984372295" sldId="439"/>
            <ac:spMk id="6" creationId="{E569A9C2-D831-C444-760C-B44A91083612}"/>
          </ac:spMkLst>
        </pc:spChg>
        <pc:spChg chg="add mod ord">
          <ac:chgData name="Szymon Lasota" userId="a9e56a34093b3b5c" providerId="LiveId" clId="{475CDFED-50ED-4CEF-85DD-8A345CB23F47}" dt="2023-05-06T10:58:20.960" v="988" actId="20577"/>
          <ac:spMkLst>
            <pc:docMk/>
            <pc:sldMk cId="1984372295" sldId="439"/>
            <ac:spMk id="7" creationId="{966D2E36-A646-86DA-E1DE-4466B005F6C9}"/>
          </ac:spMkLst>
        </pc:spChg>
        <pc:spChg chg="add mod">
          <ac:chgData name="Szymon Lasota" userId="a9e56a34093b3b5c" providerId="LiveId" clId="{475CDFED-50ED-4CEF-85DD-8A345CB23F47}" dt="2023-05-06T11:08:41.454" v="1100" actId="1076"/>
          <ac:spMkLst>
            <pc:docMk/>
            <pc:sldMk cId="1984372295" sldId="439"/>
            <ac:spMk id="9" creationId="{F8DF1F5E-81FD-3DA9-CB4D-DF531F073490}"/>
          </ac:spMkLst>
        </pc:spChg>
        <pc:spChg chg="add mod">
          <ac:chgData name="Szymon Lasota" userId="a9e56a34093b3b5c" providerId="LiveId" clId="{475CDFED-50ED-4CEF-85DD-8A345CB23F47}" dt="2023-05-06T11:08:44.322" v="1101" actId="1076"/>
          <ac:spMkLst>
            <pc:docMk/>
            <pc:sldMk cId="1984372295" sldId="439"/>
            <ac:spMk id="11" creationId="{F120FA7F-DDF2-FB12-1371-28FEC59C34B7}"/>
          </ac:spMkLst>
        </pc:spChg>
        <pc:spChg chg="add del">
          <ac:chgData name="Szymon Lasota" userId="a9e56a34093b3b5c" providerId="LiveId" clId="{475CDFED-50ED-4CEF-85DD-8A345CB23F47}" dt="2023-05-06T11:08:46.898" v="1103"/>
          <ac:spMkLst>
            <pc:docMk/>
            <pc:sldMk cId="1984372295" sldId="439"/>
            <ac:spMk id="12" creationId="{C446B8BB-54CC-A092-A4D8-CF4409249E23}"/>
          </ac:spMkLst>
        </pc:spChg>
        <pc:spChg chg="add del">
          <ac:chgData name="Szymon Lasota" userId="a9e56a34093b3b5c" providerId="LiveId" clId="{475CDFED-50ED-4CEF-85DD-8A345CB23F47}" dt="2023-05-06T11:09:04.975" v="1107" actId="478"/>
          <ac:spMkLst>
            <pc:docMk/>
            <pc:sldMk cId="1984372295" sldId="439"/>
            <ac:spMk id="13" creationId="{0B3CB30A-3449-D8C1-6DDC-5B985EEE491E}"/>
          </ac:spMkLst>
        </pc:spChg>
        <pc:spChg chg="add del">
          <ac:chgData name="Szymon Lasota" userId="a9e56a34093b3b5c" providerId="LiveId" clId="{475CDFED-50ED-4CEF-85DD-8A345CB23F47}" dt="2023-05-06T11:08:57.566" v="1106" actId="22"/>
          <ac:spMkLst>
            <pc:docMk/>
            <pc:sldMk cId="1984372295" sldId="439"/>
            <ac:spMk id="15" creationId="{45B8D6A6-B090-B889-D1C2-A81B78F311DE}"/>
          </ac:spMkLst>
        </pc:spChg>
        <pc:spChg chg="add del mod">
          <ac:chgData name="Szymon Lasota" userId="a9e56a34093b3b5c" providerId="LiveId" clId="{475CDFED-50ED-4CEF-85DD-8A345CB23F47}" dt="2023-05-06T11:09:43.266" v="1120" actId="478"/>
          <ac:spMkLst>
            <pc:docMk/>
            <pc:sldMk cId="1984372295" sldId="439"/>
            <ac:spMk id="16" creationId="{8653234D-42F8-36D6-ED7A-9A0B850A7771}"/>
          </ac:spMkLst>
        </pc:spChg>
        <pc:spChg chg="add mod">
          <ac:chgData name="Szymon Lasota" userId="a9e56a34093b3b5c" providerId="LiveId" clId="{475CDFED-50ED-4CEF-85DD-8A345CB23F47}" dt="2023-05-06T11:09:21.313" v="1113" actId="1076"/>
          <ac:spMkLst>
            <pc:docMk/>
            <pc:sldMk cId="1984372295" sldId="439"/>
            <ac:spMk id="18" creationId="{6D70AC9D-6734-CE24-444F-8822883A208C}"/>
          </ac:spMkLst>
        </pc:spChg>
        <pc:spChg chg="add mod">
          <ac:chgData name="Szymon Lasota" userId="a9e56a34093b3b5c" providerId="LiveId" clId="{475CDFED-50ED-4CEF-85DD-8A345CB23F47}" dt="2023-05-06T11:09:37.332" v="1118" actId="1076"/>
          <ac:spMkLst>
            <pc:docMk/>
            <pc:sldMk cId="1984372295" sldId="439"/>
            <ac:spMk id="20" creationId="{DC2BEFA4-7281-8D6A-1C07-DEBC48CFA70F}"/>
          </ac:spMkLst>
        </pc:spChg>
      </pc:sldChg>
      <pc:sldChg chg="addSp modSp new mod">
        <pc:chgData name="Szymon Lasota" userId="a9e56a34093b3b5c" providerId="LiveId" clId="{475CDFED-50ED-4CEF-85DD-8A345CB23F47}" dt="2023-05-08T19:48:55.889" v="1549" actId="1076"/>
        <pc:sldMkLst>
          <pc:docMk/>
          <pc:sldMk cId="3841650927" sldId="440"/>
        </pc:sldMkLst>
        <pc:spChg chg="mod">
          <ac:chgData name="Szymon Lasota" userId="a9e56a34093b3b5c" providerId="LiveId" clId="{475CDFED-50ED-4CEF-85DD-8A345CB23F47}" dt="2023-05-06T11:00:03.232" v="1023" actId="20577"/>
          <ac:spMkLst>
            <pc:docMk/>
            <pc:sldMk cId="3841650927" sldId="440"/>
            <ac:spMk id="2" creationId="{F7ADBE2F-C462-A1E8-4C6B-700E5788F376}"/>
          </ac:spMkLst>
        </pc:spChg>
        <pc:spChg chg="add mod">
          <ac:chgData name="Szymon Lasota" userId="a9e56a34093b3b5c" providerId="LiveId" clId="{475CDFED-50ED-4CEF-85DD-8A345CB23F47}" dt="2023-05-08T19:48:55.684" v="1548" actId="1076"/>
          <ac:spMkLst>
            <pc:docMk/>
            <pc:sldMk cId="3841650927" sldId="440"/>
            <ac:spMk id="7" creationId="{388D734E-6796-E777-4A17-557BC279BD22}"/>
          </ac:spMkLst>
        </pc:spChg>
        <pc:spChg chg="add mod">
          <ac:chgData name="Szymon Lasota" userId="a9e56a34093b3b5c" providerId="LiveId" clId="{475CDFED-50ED-4CEF-85DD-8A345CB23F47}" dt="2023-05-08T19:48:55.889" v="1549" actId="1076"/>
          <ac:spMkLst>
            <pc:docMk/>
            <pc:sldMk cId="3841650927" sldId="440"/>
            <ac:spMk id="8" creationId="{799680D3-A14A-B6E8-C19B-FA3940A6CF35}"/>
          </ac:spMkLst>
        </pc:spChg>
      </pc:sldChg>
      <pc:sldChg chg="addSp delSp modSp new mod ord modNotesTx">
        <pc:chgData name="Szymon Lasota" userId="a9e56a34093b3b5c" providerId="LiveId" clId="{475CDFED-50ED-4CEF-85DD-8A345CB23F47}" dt="2023-05-09T14:18:07.466" v="1854"/>
        <pc:sldMkLst>
          <pc:docMk/>
          <pc:sldMk cId="1460948043" sldId="441"/>
        </pc:sldMkLst>
        <pc:spChg chg="add del mod">
          <ac:chgData name="Szymon Lasota" userId="a9e56a34093b3b5c" providerId="LiveId" clId="{475CDFED-50ED-4CEF-85DD-8A345CB23F47}" dt="2023-05-06T11:03:44.798" v="1060" actId="478"/>
          <ac:spMkLst>
            <pc:docMk/>
            <pc:sldMk cId="1460948043" sldId="441"/>
            <ac:spMk id="6" creationId="{B29B8F35-79CF-A605-706C-51BEF14F8C86}"/>
          </ac:spMkLst>
        </pc:spChg>
        <pc:graphicFrameChg chg="add mod modGraphic">
          <ac:chgData name="Szymon Lasota" userId="a9e56a34093b3b5c" providerId="LiveId" clId="{475CDFED-50ED-4CEF-85DD-8A345CB23F47}" dt="2023-05-06T11:04:17.525" v="1069" actId="1076"/>
          <ac:graphicFrameMkLst>
            <pc:docMk/>
            <pc:sldMk cId="1460948043" sldId="441"/>
            <ac:graphicFrameMk id="5" creationId="{2B469299-5CC3-B3D4-8F16-2993B3741EFD}"/>
          </ac:graphicFrameMkLst>
        </pc:graphicFrameChg>
      </pc:sldChg>
      <pc:sldChg chg="addSp delSp modSp new mod modNotesTx">
        <pc:chgData name="Szymon Lasota" userId="a9e56a34093b3b5c" providerId="LiveId" clId="{475CDFED-50ED-4CEF-85DD-8A345CB23F47}" dt="2023-05-08T21:28:53.682" v="1703" actId="20577"/>
        <pc:sldMkLst>
          <pc:docMk/>
          <pc:sldMk cId="4278252866" sldId="442"/>
        </pc:sldMkLst>
        <pc:spChg chg="mod">
          <ac:chgData name="Szymon Lasota" userId="a9e56a34093b3b5c" providerId="LiveId" clId="{475CDFED-50ED-4CEF-85DD-8A345CB23F47}" dt="2023-05-06T11:05:22.752" v="1085" actId="20577"/>
          <ac:spMkLst>
            <pc:docMk/>
            <pc:sldMk cId="4278252866" sldId="442"/>
            <ac:spMk id="2" creationId="{44DDEEAE-F6A6-0255-8E66-AB20403152CC}"/>
          </ac:spMkLst>
        </pc:spChg>
        <pc:spChg chg="add mod">
          <ac:chgData name="Szymon Lasota" userId="a9e56a34093b3b5c" providerId="LiveId" clId="{475CDFED-50ED-4CEF-85DD-8A345CB23F47}" dt="2023-05-06T11:10:01.824" v="1127" actId="1076"/>
          <ac:spMkLst>
            <pc:docMk/>
            <pc:sldMk cId="4278252866" sldId="442"/>
            <ac:spMk id="7" creationId="{B572DD2E-6CA8-DF3C-E46A-080CAE7C1D42}"/>
          </ac:spMkLst>
        </pc:spChg>
        <pc:spChg chg="add mod">
          <ac:chgData name="Szymon Lasota" userId="a9e56a34093b3b5c" providerId="LiveId" clId="{475CDFED-50ED-4CEF-85DD-8A345CB23F47}" dt="2023-05-06T11:10:11.858" v="1130" actId="1076"/>
          <ac:spMkLst>
            <pc:docMk/>
            <pc:sldMk cId="4278252866" sldId="442"/>
            <ac:spMk id="9" creationId="{D1BB1EC6-F0F9-3283-D605-FC62678C8012}"/>
          </ac:spMkLst>
        </pc:spChg>
        <pc:spChg chg="add del">
          <ac:chgData name="Szymon Lasota" userId="a9e56a34093b3b5c" providerId="LiveId" clId="{475CDFED-50ED-4CEF-85DD-8A345CB23F47}" dt="2023-05-06T11:07:19.321" v="1092"/>
          <ac:spMkLst>
            <pc:docMk/>
            <pc:sldMk cId="4278252866" sldId="442"/>
            <ac:spMk id="10" creationId="{A1131A62-E3DC-6D51-D299-6E88A76DBF0B}"/>
          </ac:spMkLst>
        </pc:spChg>
        <pc:spChg chg="add del">
          <ac:chgData name="Szymon Lasota" userId="a9e56a34093b3b5c" providerId="LiveId" clId="{475CDFED-50ED-4CEF-85DD-8A345CB23F47}" dt="2023-05-06T11:07:22.491" v="1095"/>
          <ac:spMkLst>
            <pc:docMk/>
            <pc:sldMk cId="4278252866" sldId="442"/>
            <ac:spMk id="11" creationId="{1BB752BC-88C0-F7E0-E072-5967C8B76BA5}"/>
          </ac:spMkLst>
        </pc:spChg>
      </pc:sldChg>
      <pc:sldChg chg="addSp delSp modSp new mod modClrScheme chgLayout modNotesTx">
        <pc:chgData name="Szymon Lasota" userId="a9e56a34093b3b5c" providerId="LiveId" clId="{475CDFED-50ED-4CEF-85DD-8A345CB23F47}" dt="2023-05-09T11:04:49.871" v="1751"/>
        <pc:sldMkLst>
          <pc:docMk/>
          <pc:sldMk cId="2660333315" sldId="443"/>
        </pc:sldMkLst>
        <pc:spChg chg="mod ord">
          <ac:chgData name="Szymon Lasota" userId="a9e56a34093b3b5c" providerId="LiveId" clId="{475CDFED-50ED-4CEF-85DD-8A345CB23F47}" dt="2023-05-06T11:10:40.279" v="1132" actId="700"/>
          <ac:spMkLst>
            <pc:docMk/>
            <pc:sldMk cId="2660333315" sldId="443"/>
            <ac:spMk id="2" creationId="{1D304481-10D9-50A0-19D7-353F2EBD9B87}"/>
          </ac:spMkLst>
        </pc:spChg>
        <pc:spChg chg="mod ord">
          <ac:chgData name="Szymon Lasota" userId="a9e56a34093b3b5c" providerId="LiveId" clId="{475CDFED-50ED-4CEF-85DD-8A345CB23F47}" dt="2023-05-06T11:10:40.279" v="1132" actId="700"/>
          <ac:spMkLst>
            <pc:docMk/>
            <pc:sldMk cId="2660333315" sldId="443"/>
            <ac:spMk id="3" creationId="{092F60E4-676C-4930-6412-B010DC6FFE9B}"/>
          </ac:spMkLst>
        </pc:spChg>
        <pc:spChg chg="mod ord">
          <ac:chgData name="Szymon Lasota" userId="a9e56a34093b3b5c" providerId="LiveId" clId="{475CDFED-50ED-4CEF-85DD-8A345CB23F47}" dt="2023-05-06T11:10:40.279" v="1132" actId="700"/>
          <ac:spMkLst>
            <pc:docMk/>
            <pc:sldMk cId="2660333315" sldId="443"/>
            <ac:spMk id="4" creationId="{C0AE3DFD-7CE3-A950-9E39-021A36D5602F}"/>
          </ac:spMkLst>
        </pc:spChg>
        <pc:spChg chg="add mod ord">
          <ac:chgData name="Szymon Lasota" userId="a9e56a34093b3b5c" providerId="LiveId" clId="{475CDFED-50ED-4CEF-85DD-8A345CB23F47}" dt="2023-05-06T11:10:46.104" v="1145" actId="20577"/>
          <ac:spMkLst>
            <pc:docMk/>
            <pc:sldMk cId="2660333315" sldId="443"/>
            <ac:spMk id="5" creationId="{EFDD7DC0-B9EF-AD36-6973-DCA386877DE7}"/>
          </ac:spMkLst>
        </pc:spChg>
        <pc:spChg chg="add del mod">
          <ac:chgData name="Szymon Lasota" userId="a9e56a34093b3b5c" providerId="LiveId" clId="{475CDFED-50ED-4CEF-85DD-8A345CB23F47}" dt="2023-05-06T11:13:03.045" v="1150"/>
          <ac:spMkLst>
            <pc:docMk/>
            <pc:sldMk cId="2660333315" sldId="443"/>
            <ac:spMk id="6" creationId="{DD9173C5-E312-57DD-8DB2-87303712C884}"/>
          </ac:spMkLst>
        </pc:spChg>
        <pc:spChg chg="add del mod">
          <ac:chgData name="Szymon Lasota" userId="a9e56a34093b3b5c" providerId="LiveId" clId="{475CDFED-50ED-4CEF-85DD-8A345CB23F47}" dt="2023-05-06T11:14:18.277" v="1171" actId="478"/>
          <ac:spMkLst>
            <pc:docMk/>
            <pc:sldMk cId="2660333315" sldId="443"/>
            <ac:spMk id="7" creationId="{223A1709-79A9-9F6E-29C2-511A9631197D}"/>
          </ac:spMkLst>
        </pc:spChg>
        <pc:spChg chg="add mod">
          <ac:chgData name="Szymon Lasota" userId="a9e56a34093b3b5c" providerId="LiveId" clId="{475CDFED-50ED-4CEF-85DD-8A345CB23F47}" dt="2023-05-06T11:20:19.685" v="1258" actId="1076"/>
          <ac:spMkLst>
            <pc:docMk/>
            <pc:sldMk cId="2660333315" sldId="443"/>
            <ac:spMk id="9" creationId="{225001F5-CAFE-F767-2020-4F7F52513CAD}"/>
          </ac:spMkLst>
        </pc:spChg>
        <pc:spChg chg="add del mod">
          <ac:chgData name="Szymon Lasota" userId="a9e56a34093b3b5c" providerId="LiveId" clId="{475CDFED-50ED-4CEF-85DD-8A345CB23F47}" dt="2023-05-06T11:17:28.913" v="1235" actId="478"/>
          <ac:spMkLst>
            <pc:docMk/>
            <pc:sldMk cId="2660333315" sldId="443"/>
            <ac:spMk id="10" creationId="{07EB4F5E-0E25-F476-FCEB-1BC2E4CEB8BA}"/>
          </ac:spMkLst>
        </pc:spChg>
        <pc:spChg chg="add mod">
          <ac:chgData name="Szymon Lasota" userId="a9e56a34093b3b5c" providerId="LiveId" clId="{475CDFED-50ED-4CEF-85DD-8A345CB23F47}" dt="2023-05-06T11:20:08.460" v="1257" actId="14100"/>
          <ac:spMkLst>
            <pc:docMk/>
            <pc:sldMk cId="2660333315" sldId="443"/>
            <ac:spMk id="12" creationId="{DC88C4DC-FC9B-793E-449F-77CA83B6C5C5}"/>
          </ac:spMkLst>
        </pc:spChg>
        <pc:spChg chg="add del mod">
          <ac:chgData name="Szymon Lasota" userId="a9e56a34093b3b5c" providerId="LiveId" clId="{475CDFED-50ED-4CEF-85DD-8A345CB23F47}" dt="2023-05-06T11:17:53.086" v="1240" actId="478"/>
          <ac:spMkLst>
            <pc:docMk/>
            <pc:sldMk cId="2660333315" sldId="443"/>
            <ac:spMk id="13" creationId="{B8F20602-0C0A-0481-54A4-C4D2FD1DADEA}"/>
          </ac:spMkLst>
        </pc:spChg>
        <pc:spChg chg="add mod">
          <ac:chgData name="Szymon Lasota" userId="a9e56a34093b3b5c" providerId="LiveId" clId="{475CDFED-50ED-4CEF-85DD-8A345CB23F47}" dt="2023-05-06T11:20:01.068" v="1255" actId="1076"/>
          <ac:spMkLst>
            <pc:docMk/>
            <pc:sldMk cId="2660333315" sldId="443"/>
            <ac:spMk id="15" creationId="{A3FAA4E7-B9E1-7148-3553-9662ACFA28F0}"/>
          </ac:spMkLst>
        </pc:spChg>
        <pc:spChg chg="add del">
          <ac:chgData name="Szymon Lasota" userId="a9e56a34093b3b5c" providerId="LiveId" clId="{475CDFED-50ED-4CEF-85DD-8A345CB23F47}" dt="2023-05-06T11:19:14.533" v="1242" actId="22"/>
          <ac:spMkLst>
            <pc:docMk/>
            <pc:sldMk cId="2660333315" sldId="443"/>
            <ac:spMk id="17" creationId="{30FD8870-624E-3D4B-7123-2E0181784896}"/>
          </ac:spMkLst>
        </pc:spChg>
        <pc:spChg chg="add del mod">
          <ac:chgData name="Szymon Lasota" userId="a9e56a34093b3b5c" providerId="LiveId" clId="{475CDFED-50ED-4CEF-85DD-8A345CB23F47}" dt="2023-05-06T11:19:27.598" v="1246" actId="478"/>
          <ac:spMkLst>
            <pc:docMk/>
            <pc:sldMk cId="2660333315" sldId="443"/>
            <ac:spMk id="18" creationId="{F170BDCD-00E7-FA06-7777-005B9FBB4A58}"/>
          </ac:spMkLst>
        </pc:spChg>
        <pc:spChg chg="add mod">
          <ac:chgData name="Szymon Lasota" userId="a9e56a34093b3b5c" providerId="LiveId" clId="{475CDFED-50ED-4CEF-85DD-8A345CB23F47}" dt="2023-05-06T11:20:04.137" v="1256" actId="1076"/>
          <ac:spMkLst>
            <pc:docMk/>
            <pc:sldMk cId="2660333315" sldId="443"/>
            <ac:spMk id="20" creationId="{92608408-7C50-F068-5D71-C567F2F40919}"/>
          </ac:spMkLst>
        </pc:spChg>
      </pc:sldChg>
      <pc:sldChg chg="addSp delSp modSp new mod modNotesTx">
        <pc:chgData name="Szymon Lasota" userId="a9e56a34093b3b5c" providerId="LiveId" clId="{475CDFED-50ED-4CEF-85DD-8A345CB23F47}" dt="2023-05-06T11:23:14.374" v="1309" actId="5793"/>
        <pc:sldMkLst>
          <pc:docMk/>
          <pc:sldMk cId="3502856629" sldId="444"/>
        </pc:sldMkLst>
        <pc:spChg chg="mod">
          <ac:chgData name="Szymon Lasota" userId="a9e56a34093b3b5c" providerId="LiveId" clId="{475CDFED-50ED-4CEF-85DD-8A345CB23F47}" dt="2023-05-06T11:20:39.679" v="1266" actId="20577"/>
          <ac:spMkLst>
            <pc:docMk/>
            <pc:sldMk cId="3502856629" sldId="444"/>
            <ac:spMk id="2" creationId="{B536B14F-2A8B-BAB6-FBDF-1D00A859BBC8}"/>
          </ac:spMkLst>
        </pc:spChg>
        <pc:spChg chg="add del">
          <ac:chgData name="Szymon Lasota" userId="a9e56a34093b3b5c" providerId="LiveId" clId="{475CDFED-50ED-4CEF-85DD-8A345CB23F47}" dt="2023-05-06T11:20:50.145" v="1268"/>
          <ac:spMkLst>
            <pc:docMk/>
            <pc:sldMk cId="3502856629" sldId="444"/>
            <ac:spMk id="6" creationId="{F28259BE-6631-EDB7-F1D7-3D3B7A405FAF}"/>
          </ac:spMkLst>
        </pc:spChg>
        <pc:spChg chg="add mod">
          <ac:chgData name="Szymon Lasota" userId="a9e56a34093b3b5c" providerId="LiveId" clId="{475CDFED-50ED-4CEF-85DD-8A345CB23F47}" dt="2023-05-06T11:23:06.051" v="1304" actId="1076"/>
          <ac:spMkLst>
            <pc:docMk/>
            <pc:sldMk cId="3502856629" sldId="444"/>
            <ac:spMk id="8" creationId="{E2AF5A1F-944A-6FF7-0A86-DFB1FE9D05AD}"/>
          </ac:spMkLst>
        </pc:spChg>
        <pc:spChg chg="add del mod">
          <ac:chgData name="Szymon Lasota" userId="a9e56a34093b3b5c" providerId="LiveId" clId="{475CDFED-50ED-4CEF-85DD-8A345CB23F47}" dt="2023-05-06T11:21:37.122" v="1280" actId="478"/>
          <ac:spMkLst>
            <pc:docMk/>
            <pc:sldMk cId="3502856629" sldId="444"/>
            <ac:spMk id="9" creationId="{25962729-CC43-F5A7-01DA-07E27CDEBBB3}"/>
          </ac:spMkLst>
        </pc:spChg>
        <pc:spChg chg="add mod">
          <ac:chgData name="Szymon Lasota" userId="a9e56a34093b3b5c" providerId="LiveId" clId="{475CDFED-50ED-4CEF-85DD-8A345CB23F47}" dt="2023-05-06T11:23:14.374" v="1309" actId="5793"/>
          <ac:spMkLst>
            <pc:docMk/>
            <pc:sldMk cId="3502856629" sldId="444"/>
            <ac:spMk id="11" creationId="{47D64667-9696-34E0-0CB3-BB3AD26616AD}"/>
          </ac:spMkLst>
        </pc:spChg>
      </pc:sldChg>
      <pc:sldChg chg="addSp modSp new mod modNotesTx">
        <pc:chgData name="Szymon Lasota" userId="a9e56a34093b3b5c" providerId="LiveId" clId="{475CDFED-50ED-4CEF-85DD-8A345CB23F47}" dt="2023-05-06T11:26:56.208" v="1398" actId="1076"/>
        <pc:sldMkLst>
          <pc:docMk/>
          <pc:sldMk cId="460581170" sldId="445"/>
        </pc:sldMkLst>
        <pc:spChg chg="mod">
          <ac:chgData name="Szymon Lasota" userId="a9e56a34093b3b5c" providerId="LiveId" clId="{475CDFED-50ED-4CEF-85DD-8A345CB23F47}" dt="2023-05-06T11:25:30.978" v="1369" actId="20577"/>
          <ac:spMkLst>
            <pc:docMk/>
            <pc:sldMk cId="460581170" sldId="445"/>
            <ac:spMk id="2" creationId="{87414274-B767-30F9-D159-BF57C54AFC1E}"/>
          </ac:spMkLst>
        </pc:spChg>
        <pc:spChg chg="add mod">
          <ac:chgData name="Szymon Lasota" userId="a9e56a34093b3b5c" providerId="LiveId" clId="{475CDFED-50ED-4CEF-85DD-8A345CB23F47}" dt="2023-05-06T11:26:56.208" v="1398" actId="1076"/>
          <ac:spMkLst>
            <pc:docMk/>
            <pc:sldMk cId="460581170" sldId="445"/>
            <ac:spMk id="7" creationId="{D27D345C-B4B9-9B56-BDA0-301969DCAF04}"/>
          </ac:spMkLst>
        </pc:spChg>
      </pc:sldChg>
      <pc:sldChg chg="addSp delSp modSp new mod modClrScheme modAnim chgLayout">
        <pc:chgData name="Szymon Lasota" userId="a9e56a34093b3b5c" providerId="LiveId" clId="{475CDFED-50ED-4CEF-85DD-8A345CB23F47}" dt="2023-05-09T11:39:21.389" v="1848" actId="14861"/>
        <pc:sldMkLst>
          <pc:docMk/>
          <pc:sldMk cId="300785707" sldId="446"/>
        </pc:sldMkLst>
        <pc:spChg chg="mod ord">
          <ac:chgData name="Szymon Lasota" userId="a9e56a34093b3b5c" providerId="LiveId" clId="{475CDFED-50ED-4CEF-85DD-8A345CB23F47}" dt="2023-05-09T11:34:27.498" v="1764" actId="700"/>
          <ac:spMkLst>
            <pc:docMk/>
            <pc:sldMk cId="300785707" sldId="446"/>
            <ac:spMk id="2" creationId="{A0169AF6-6AEC-2BDF-983F-94B4D951B144}"/>
          </ac:spMkLst>
        </pc:spChg>
        <pc:spChg chg="mod ord">
          <ac:chgData name="Szymon Lasota" userId="a9e56a34093b3b5c" providerId="LiveId" clId="{475CDFED-50ED-4CEF-85DD-8A345CB23F47}" dt="2023-05-09T11:34:27.498" v="1764" actId="700"/>
          <ac:spMkLst>
            <pc:docMk/>
            <pc:sldMk cId="300785707" sldId="446"/>
            <ac:spMk id="3" creationId="{9C25E87F-1379-BA45-E8D0-8CC868A8EC93}"/>
          </ac:spMkLst>
        </pc:spChg>
        <pc:spChg chg="mod ord">
          <ac:chgData name="Szymon Lasota" userId="a9e56a34093b3b5c" providerId="LiveId" clId="{475CDFED-50ED-4CEF-85DD-8A345CB23F47}" dt="2023-05-09T11:34:27.498" v="1764" actId="700"/>
          <ac:spMkLst>
            <pc:docMk/>
            <pc:sldMk cId="300785707" sldId="446"/>
            <ac:spMk id="4" creationId="{184F4759-AD55-FD13-0DC3-702621F4B237}"/>
          </ac:spMkLst>
        </pc:spChg>
        <pc:spChg chg="mod ord">
          <ac:chgData name="Szymon Lasota" userId="a9e56a34093b3b5c" providerId="LiveId" clId="{475CDFED-50ED-4CEF-85DD-8A345CB23F47}" dt="2023-05-09T11:34:27.498" v="1764" actId="700"/>
          <ac:spMkLst>
            <pc:docMk/>
            <pc:sldMk cId="300785707" sldId="446"/>
            <ac:spMk id="5" creationId="{5384D309-E6D2-49C8-1033-7E8A045B9F31}"/>
          </ac:spMkLst>
        </pc:spChg>
        <pc:spChg chg="add del">
          <ac:chgData name="Szymon Lasota" userId="a9e56a34093b3b5c" providerId="LiveId" clId="{475CDFED-50ED-4CEF-85DD-8A345CB23F47}" dt="2023-05-09T11:34:09.839" v="1761"/>
          <ac:spMkLst>
            <pc:docMk/>
            <pc:sldMk cId="300785707" sldId="446"/>
            <ac:spMk id="6" creationId="{EAC3FC5B-A886-DD76-4794-006A7E17BDA2}"/>
          </ac:spMkLst>
        </pc:spChg>
        <pc:spChg chg="add del">
          <ac:chgData name="Szymon Lasota" userId="a9e56a34093b3b5c" providerId="LiveId" clId="{475CDFED-50ED-4CEF-85DD-8A345CB23F47}" dt="2023-05-09T11:34:19.594" v="1763"/>
          <ac:spMkLst>
            <pc:docMk/>
            <pc:sldMk cId="300785707" sldId="446"/>
            <ac:spMk id="7" creationId="{F7B7B965-F142-8363-BFA3-B04494DE22D4}"/>
          </ac:spMkLst>
        </pc:spChg>
        <pc:spChg chg="add del mod ord">
          <ac:chgData name="Szymon Lasota" userId="a9e56a34093b3b5c" providerId="LiveId" clId="{475CDFED-50ED-4CEF-85DD-8A345CB23F47}" dt="2023-05-09T11:35:53.997" v="1800" actId="1076"/>
          <ac:spMkLst>
            <pc:docMk/>
            <pc:sldMk cId="300785707" sldId="446"/>
            <ac:spMk id="8" creationId="{65590139-FCBF-B13B-C393-66B841DE1AE3}"/>
          </ac:spMkLst>
        </pc:spChg>
        <pc:spChg chg="add del mod ord">
          <ac:chgData name="Szymon Lasota" userId="a9e56a34093b3b5c" providerId="LiveId" clId="{475CDFED-50ED-4CEF-85DD-8A345CB23F47}" dt="2023-05-09T11:34:38.688" v="1771" actId="478"/>
          <ac:spMkLst>
            <pc:docMk/>
            <pc:sldMk cId="300785707" sldId="446"/>
            <ac:spMk id="9" creationId="{F6061F7D-269A-7992-990B-16957462A60B}"/>
          </ac:spMkLst>
        </pc:spChg>
        <pc:spChg chg="add del mod">
          <ac:chgData name="Szymon Lasota" userId="a9e56a34093b3b5c" providerId="LiveId" clId="{475CDFED-50ED-4CEF-85DD-8A345CB23F47}" dt="2023-05-09T11:34:32.911" v="1766"/>
          <ac:spMkLst>
            <pc:docMk/>
            <pc:sldMk cId="300785707" sldId="446"/>
            <ac:spMk id="10" creationId="{85C3B1D3-F287-A836-8C56-0E21F2D49EA0}"/>
          </ac:spMkLst>
        </pc:spChg>
        <pc:spChg chg="add del mod">
          <ac:chgData name="Szymon Lasota" userId="a9e56a34093b3b5c" providerId="LiveId" clId="{475CDFED-50ED-4CEF-85DD-8A345CB23F47}" dt="2023-05-09T11:36:25.335" v="1805" actId="478"/>
          <ac:spMkLst>
            <pc:docMk/>
            <pc:sldMk cId="300785707" sldId="446"/>
            <ac:spMk id="11" creationId="{176618D3-A252-C504-ABC3-E423055A401C}"/>
          </ac:spMkLst>
        </pc:spChg>
        <pc:spChg chg="add mod">
          <ac:chgData name="Szymon Lasota" userId="a9e56a34093b3b5c" providerId="LiveId" clId="{475CDFED-50ED-4CEF-85DD-8A345CB23F47}" dt="2023-05-09T11:38:13.852" v="1839" actId="1076"/>
          <ac:spMkLst>
            <pc:docMk/>
            <pc:sldMk cId="300785707" sldId="446"/>
            <ac:spMk id="13" creationId="{B3D5F3F2-EBFA-51E2-A473-FDC60BA358D4}"/>
          </ac:spMkLst>
        </pc:spChg>
        <pc:spChg chg="add mod">
          <ac:chgData name="Szymon Lasota" userId="a9e56a34093b3b5c" providerId="LiveId" clId="{475CDFED-50ED-4CEF-85DD-8A345CB23F47}" dt="2023-05-09T11:39:21.389" v="1848" actId="14861"/>
          <ac:spMkLst>
            <pc:docMk/>
            <pc:sldMk cId="300785707" sldId="446"/>
            <ac:spMk id="14" creationId="{2424468B-871A-4BC6-D054-1F2ABDD684DA}"/>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l-P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98DD2A8-C3FF-4502-83CC-D28041D57985}" type="datetimeFigureOut">
              <a:rPr lang="pl-PL" smtClean="0"/>
              <a:t>09.05.2023</a:t>
            </a:fld>
            <a:endParaRPr lang="pl-P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l-P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pl-P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l-P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CEFB236-DB07-4221-93EC-7D465FE5E235}" type="slidenum">
              <a:rPr lang="pl-PL" smtClean="0"/>
              <a:t>‹#›</a:t>
            </a:fld>
            <a:endParaRPr lang="pl-PL"/>
          </a:p>
        </p:txBody>
      </p:sp>
    </p:spTree>
    <p:extLst>
      <p:ext uri="{BB962C8B-B14F-4D97-AF65-F5344CB8AC3E}">
        <p14:creationId xmlns:p14="http://schemas.microsoft.com/office/powerpoint/2010/main" val="9133520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curl.se/" TargetMode="External"/><Relationship Id="rId2" Type="http://schemas.openxmlformats.org/officeDocument/2006/relationships/slide" Target="../slides/slide16.xml"/><Relationship Id="rId1" Type="http://schemas.openxmlformats.org/officeDocument/2006/relationships/notesMaster" Target="../notesMasters/notesMaster1.xml"/><Relationship Id="rId5" Type="http://schemas.openxmlformats.org/officeDocument/2006/relationships/hyperlink" Target="https://insomnia.rest/" TargetMode="External"/><Relationship Id="rId4" Type="http://schemas.openxmlformats.org/officeDocument/2006/relationships/hyperlink" Target="https://www.postman.com/" TargetMode="Externa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learn.microsoft.com/en-us/azure/azure-sql/database/outbound-firewall-rule-overview"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learn.microsoft.com/en-us/rest/api/power-bi/datasets/execute-queries"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developer.mozilla.org/en-US/docs/Glossary/Forbidden_header_name"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www.rfc-editor.org/rfc/rfc3986#section-6.2.2.1" TargetMode="External"/><Relationship Id="rId2" Type="http://schemas.openxmlformats.org/officeDocument/2006/relationships/slide" Target="../slides/slide13.xml"/><Relationship Id="rId1" Type="http://schemas.openxmlformats.org/officeDocument/2006/relationships/notesMaster" Target="../notesMasters/notesMaster1.xml"/><Relationship Id="rId4" Type="http://schemas.openxmlformats.org/officeDocument/2006/relationships/hyperlink" Target="https://www.rfc-editor.org/rfc/rfc7230#section-2.7.3" TargetMode="Externa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en-US" dirty="0"/>
          </a:p>
        </p:txBody>
      </p:sp>
      <p:sp>
        <p:nvSpPr>
          <p:cNvPr id="4" name="Symbol zastępczy numeru slajdu 3"/>
          <p:cNvSpPr>
            <a:spLocks noGrp="1"/>
          </p:cNvSpPr>
          <p:nvPr>
            <p:ph type="sldNum" sz="quarter" idx="5"/>
          </p:nvPr>
        </p:nvSpPr>
        <p:spPr/>
        <p:txBody>
          <a:bodyPr/>
          <a:lstStyle/>
          <a:p>
            <a:fld id="{DCEFB236-DB07-4221-93EC-7D465FE5E235}" type="slidenum">
              <a:rPr lang="pl-PL" smtClean="0"/>
              <a:t>4</a:t>
            </a:fld>
            <a:endParaRPr lang="pl-PL"/>
          </a:p>
        </p:txBody>
      </p:sp>
    </p:spTree>
    <p:extLst>
      <p:ext uri="{BB962C8B-B14F-4D97-AF65-F5344CB8AC3E}">
        <p14:creationId xmlns:p14="http://schemas.microsoft.com/office/powerpoint/2010/main" val="15472096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en-US" dirty="0"/>
          </a:p>
        </p:txBody>
      </p:sp>
      <p:sp>
        <p:nvSpPr>
          <p:cNvPr id="4" name="Symbol zastępczy numeru slajdu 3"/>
          <p:cNvSpPr>
            <a:spLocks noGrp="1"/>
          </p:cNvSpPr>
          <p:nvPr>
            <p:ph type="sldNum" sz="quarter" idx="5"/>
          </p:nvPr>
        </p:nvSpPr>
        <p:spPr/>
        <p:txBody>
          <a:bodyPr/>
          <a:lstStyle/>
          <a:p>
            <a:fld id="{DCEFB236-DB07-4221-93EC-7D465FE5E235}" type="slidenum">
              <a:rPr lang="pl-PL" smtClean="0"/>
              <a:t>15</a:t>
            </a:fld>
            <a:endParaRPr lang="pl-PL"/>
          </a:p>
        </p:txBody>
      </p:sp>
    </p:spTree>
    <p:extLst>
      <p:ext uri="{BB962C8B-B14F-4D97-AF65-F5344CB8AC3E}">
        <p14:creationId xmlns:p14="http://schemas.microsoft.com/office/powerpoint/2010/main" val="32952958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en-US" b="0" i="0" dirty="0">
                <a:solidFill>
                  <a:srgbClr val="161616"/>
                </a:solidFill>
                <a:effectLst/>
                <a:latin typeface="Segoe UI" panose="020B0502040204020203" pitchFamily="34" charset="0"/>
              </a:rPr>
              <a:t>If you are testing invocation of the REST endpoint with other tools, like </a:t>
            </a:r>
            <a:r>
              <a:rPr lang="en-US" b="1" i="0" u="none" strike="noStrike" dirty="0" err="1">
                <a:effectLst/>
                <a:latin typeface="Segoe UI" panose="020B0502040204020203" pitchFamily="34" charset="0"/>
                <a:hlinkClick r:id="rId3"/>
              </a:rPr>
              <a:t>cURL</a:t>
            </a:r>
            <a:r>
              <a:rPr lang="en-US" b="0" i="0" dirty="0">
                <a:solidFill>
                  <a:srgbClr val="161616"/>
                </a:solidFill>
                <a:effectLst/>
                <a:latin typeface="Segoe UI" panose="020B0502040204020203" pitchFamily="34" charset="0"/>
              </a:rPr>
              <a:t> or any modern REST client like </a:t>
            </a:r>
            <a:r>
              <a:rPr lang="en-US" b="1" i="0" u="none" strike="noStrike" dirty="0">
                <a:effectLst/>
                <a:latin typeface="Segoe UI" panose="020B0502040204020203" pitchFamily="34" charset="0"/>
                <a:hlinkClick r:id="rId4"/>
              </a:rPr>
              <a:t>Postman</a:t>
            </a:r>
            <a:r>
              <a:rPr lang="en-US" b="0" i="0" dirty="0">
                <a:solidFill>
                  <a:srgbClr val="161616"/>
                </a:solidFill>
                <a:effectLst/>
                <a:latin typeface="Segoe UI" panose="020B0502040204020203" pitchFamily="34" charset="0"/>
              </a:rPr>
              <a:t> or </a:t>
            </a:r>
            <a:r>
              <a:rPr lang="en-US" b="1" i="0" u="none" strike="noStrike" dirty="0">
                <a:effectLst/>
                <a:latin typeface="Segoe UI" panose="020B0502040204020203" pitchFamily="34" charset="0"/>
                <a:hlinkClick r:id="rId5"/>
              </a:rPr>
              <a:t>Insomnia</a:t>
            </a:r>
            <a:r>
              <a:rPr lang="en-US" b="0" i="0" dirty="0">
                <a:solidFill>
                  <a:srgbClr val="161616"/>
                </a:solidFill>
                <a:effectLst/>
                <a:latin typeface="Segoe UI" panose="020B0502040204020203" pitchFamily="34" charset="0"/>
              </a:rPr>
              <a:t>, make sure to include the same headers that are automatically injected by </a:t>
            </a:r>
            <a:r>
              <a:rPr lang="en-US" dirty="0" err="1"/>
              <a:t>sp_invoke_external_rest_endpoint</a:t>
            </a:r>
            <a:r>
              <a:rPr lang="en-US" b="0" i="0" dirty="0">
                <a:solidFill>
                  <a:srgbClr val="161616"/>
                </a:solidFill>
                <a:effectLst/>
                <a:latin typeface="Segoe UI" panose="020B0502040204020203" pitchFamily="34" charset="0"/>
              </a:rPr>
              <a:t> to have the same behavior and results.</a:t>
            </a:r>
            <a:endParaRPr lang="en-US" dirty="0"/>
          </a:p>
        </p:txBody>
      </p:sp>
      <p:sp>
        <p:nvSpPr>
          <p:cNvPr id="4" name="Symbol zastępczy numeru slajdu 3"/>
          <p:cNvSpPr>
            <a:spLocks noGrp="1"/>
          </p:cNvSpPr>
          <p:nvPr>
            <p:ph type="sldNum" sz="quarter" idx="5"/>
          </p:nvPr>
        </p:nvSpPr>
        <p:spPr/>
        <p:txBody>
          <a:bodyPr/>
          <a:lstStyle/>
          <a:p>
            <a:fld id="{DCEFB236-DB07-4221-93EC-7D465FE5E235}" type="slidenum">
              <a:rPr lang="pl-PL" smtClean="0"/>
              <a:t>16</a:t>
            </a:fld>
            <a:endParaRPr lang="pl-PL"/>
          </a:p>
        </p:txBody>
      </p:sp>
    </p:spTree>
    <p:extLst>
      <p:ext uri="{BB962C8B-B14F-4D97-AF65-F5344CB8AC3E}">
        <p14:creationId xmlns:p14="http://schemas.microsoft.com/office/powerpoint/2010/main" val="25769953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en-US" b="0" i="0" dirty="0">
                <a:solidFill>
                  <a:srgbClr val="161616"/>
                </a:solidFill>
                <a:effectLst/>
                <a:latin typeface="Segoe UI" panose="020B0502040204020203" pitchFamily="34" charset="0"/>
              </a:rPr>
              <a:t>If you have to send a set of rows to a REST endpoint, for example to an Azure Function or to an event hub, it is recommended to batch the rows into a single JSON document, to avoid the HTTPS call overhead for each row sent. This can be done using the </a:t>
            </a:r>
            <a:r>
              <a:rPr lang="en-US" dirty="0"/>
              <a:t>FOR JSON</a:t>
            </a:r>
            <a:r>
              <a:rPr lang="en-US" b="0" i="0" dirty="0">
                <a:solidFill>
                  <a:srgbClr val="161616"/>
                </a:solidFill>
                <a:effectLst/>
                <a:latin typeface="Segoe UI" panose="020B0502040204020203" pitchFamily="34" charset="0"/>
              </a:rPr>
              <a:t> statement, for example:</a:t>
            </a:r>
            <a:endParaRPr lang="en-US" dirty="0"/>
          </a:p>
        </p:txBody>
      </p:sp>
      <p:sp>
        <p:nvSpPr>
          <p:cNvPr id="4" name="Symbol zastępczy numeru slajdu 3"/>
          <p:cNvSpPr>
            <a:spLocks noGrp="1"/>
          </p:cNvSpPr>
          <p:nvPr>
            <p:ph type="sldNum" sz="quarter" idx="5"/>
          </p:nvPr>
        </p:nvSpPr>
        <p:spPr/>
        <p:txBody>
          <a:bodyPr/>
          <a:lstStyle/>
          <a:p>
            <a:fld id="{DCEFB236-DB07-4221-93EC-7D465FE5E235}" type="slidenum">
              <a:rPr lang="pl-PL" smtClean="0"/>
              <a:t>17</a:t>
            </a:fld>
            <a:endParaRPr lang="pl-PL"/>
          </a:p>
        </p:txBody>
      </p:sp>
    </p:spTree>
    <p:extLst>
      <p:ext uri="{BB962C8B-B14F-4D97-AF65-F5344CB8AC3E}">
        <p14:creationId xmlns:p14="http://schemas.microsoft.com/office/powerpoint/2010/main" val="38497677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en-US" dirty="0"/>
              <a:t>Allow collections, tables, views and stored procedures to be accessed via REST and </a:t>
            </a:r>
            <a:r>
              <a:rPr lang="en-US" dirty="0" err="1"/>
              <a:t>GraphQL</a:t>
            </a:r>
            <a:endParaRPr lang="en-US" dirty="0"/>
          </a:p>
          <a:p>
            <a:r>
              <a:rPr lang="en-US" dirty="0"/>
              <a:t>Support authentication via OAuth2/JWT</a:t>
            </a:r>
          </a:p>
          <a:p>
            <a:r>
              <a:rPr lang="en-US" dirty="0"/>
              <a:t>Support for </a:t>
            </a:r>
            <a:r>
              <a:rPr lang="en-US" dirty="0" err="1"/>
              <a:t>EasyAuth</a:t>
            </a:r>
            <a:r>
              <a:rPr lang="en-US" dirty="0"/>
              <a:t> when running in Azure</a:t>
            </a:r>
          </a:p>
          <a:p>
            <a:r>
              <a:rPr lang="en-US" dirty="0"/>
              <a:t>Role-based authorization using received claims</a:t>
            </a:r>
          </a:p>
          <a:p>
            <a:r>
              <a:rPr lang="en-US" dirty="0"/>
              <a:t>Item-level security via policy expressions</a:t>
            </a:r>
          </a:p>
          <a:p>
            <a:r>
              <a:rPr lang="en-US" dirty="0"/>
              <a:t>REST</a:t>
            </a:r>
          </a:p>
          <a:p>
            <a:r>
              <a:rPr lang="en-US" dirty="0"/>
              <a:t>CRUD operations via POST, GET, PUT, PATCH, DELETE</a:t>
            </a:r>
          </a:p>
          <a:p>
            <a:r>
              <a:rPr lang="en-US" dirty="0"/>
              <a:t>filtering, sorting and pagination</a:t>
            </a:r>
          </a:p>
          <a:p>
            <a:r>
              <a:rPr lang="en-US" dirty="0" err="1"/>
              <a:t>GraphQL</a:t>
            </a:r>
            <a:endParaRPr lang="en-US" dirty="0"/>
          </a:p>
          <a:p>
            <a:r>
              <a:rPr lang="en-US" dirty="0"/>
              <a:t>queries and mutations</a:t>
            </a:r>
          </a:p>
          <a:p>
            <a:r>
              <a:rPr lang="en-US" dirty="0"/>
              <a:t>filtering, sorting and pagination</a:t>
            </a:r>
          </a:p>
          <a:p>
            <a:r>
              <a:rPr lang="en-US" dirty="0"/>
              <a:t>relationship navigation</a:t>
            </a:r>
          </a:p>
          <a:p>
            <a:r>
              <a:rPr lang="en-US" dirty="0"/>
              <a:t>Easy development via dedicated CLI</a:t>
            </a:r>
          </a:p>
          <a:p>
            <a:r>
              <a:rPr lang="en-US" dirty="0"/>
              <a:t>Full integration with Static Web Apps via Database Connection feature when running in Azure</a:t>
            </a:r>
          </a:p>
          <a:p>
            <a:r>
              <a:rPr lang="en-US" dirty="0"/>
              <a:t>Open Source</a:t>
            </a:r>
          </a:p>
          <a:p>
            <a:endParaRPr lang="en-US" dirty="0"/>
          </a:p>
        </p:txBody>
      </p:sp>
      <p:sp>
        <p:nvSpPr>
          <p:cNvPr id="4" name="Symbol zastępczy numeru slajdu 3"/>
          <p:cNvSpPr>
            <a:spLocks noGrp="1"/>
          </p:cNvSpPr>
          <p:nvPr>
            <p:ph type="sldNum" sz="quarter" idx="5"/>
          </p:nvPr>
        </p:nvSpPr>
        <p:spPr/>
        <p:txBody>
          <a:bodyPr/>
          <a:lstStyle/>
          <a:p>
            <a:fld id="{DCEFB236-DB07-4221-93EC-7D465FE5E235}" type="slidenum">
              <a:rPr lang="pl-PL" smtClean="0"/>
              <a:t>19</a:t>
            </a:fld>
            <a:endParaRPr lang="pl-PL"/>
          </a:p>
        </p:txBody>
      </p:sp>
    </p:spTree>
    <p:extLst>
      <p:ext uri="{BB962C8B-B14F-4D97-AF65-F5344CB8AC3E}">
        <p14:creationId xmlns:p14="http://schemas.microsoft.com/office/powerpoint/2010/main" val="11348019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en-US" dirty="0"/>
              <a:t>Co </a:t>
            </a:r>
            <a:r>
              <a:rPr lang="en-US" dirty="0" err="1"/>
              <a:t>dwa</a:t>
            </a:r>
            <a:r>
              <a:rPr lang="en-US" dirty="0"/>
              <a:t> </a:t>
            </a:r>
            <a:r>
              <a:rPr lang="en-US" dirty="0" err="1"/>
              <a:t>tygodnie</a:t>
            </a:r>
            <a:r>
              <a:rPr lang="en-US" dirty="0"/>
              <a:t> update</a:t>
            </a:r>
          </a:p>
          <a:p>
            <a:r>
              <a:rPr lang="en-US" dirty="0"/>
              <a:t>SQL Analytics forever in preview not SQL Insights</a:t>
            </a:r>
          </a:p>
          <a:p>
            <a:endParaRPr lang="en-US" dirty="0"/>
          </a:p>
        </p:txBody>
      </p:sp>
      <p:sp>
        <p:nvSpPr>
          <p:cNvPr id="4" name="Symbol zastępczy numeru slajdu 3"/>
          <p:cNvSpPr>
            <a:spLocks noGrp="1"/>
          </p:cNvSpPr>
          <p:nvPr>
            <p:ph type="sldNum" sz="quarter" idx="5"/>
          </p:nvPr>
        </p:nvSpPr>
        <p:spPr/>
        <p:txBody>
          <a:bodyPr/>
          <a:lstStyle/>
          <a:p>
            <a:fld id="{DCEFB236-DB07-4221-93EC-7D465FE5E235}" type="slidenum">
              <a:rPr lang="pl-PL" smtClean="0"/>
              <a:t>5</a:t>
            </a:fld>
            <a:endParaRPr lang="pl-PL"/>
          </a:p>
        </p:txBody>
      </p:sp>
    </p:spTree>
    <p:extLst>
      <p:ext uri="{BB962C8B-B14F-4D97-AF65-F5344CB8AC3E}">
        <p14:creationId xmlns:p14="http://schemas.microsoft.com/office/powerpoint/2010/main" val="27107652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en-US" dirty="0"/>
          </a:p>
        </p:txBody>
      </p:sp>
      <p:sp>
        <p:nvSpPr>
          <p:cNvPr id="4" name="Symbol zastępczy numeru slajdu 3"/>
          <p:cNvSpPr>
            <a:spLocks noGrp="1"/>
          </p:cNvSpPr>
          <p:nvPr>
            <p:ph type="sldNum" sz="quarter" idx="5"/>
          </p:nvPr>
        </p:nvSpPr>
        <p:spPr/>
        <p:txBody>
          <a:bodyPr/>
          <a:lstStyle/>
          <a:p>
            <a:fld id="{DCEFB236-DB07-4221-93EC-7D465FE5E235}" type="slidenum">
              <a:rPr lang="pl-PL" smtClean="0"/>
              <a:t>7</a:t>
            </a:fld>
            <a:endParaRPr lang="pl-PL"/>
          </a:p>
        </p:txBody>
      </p:sp>
    </p:spTree>
    <p:extLst>
      <p:ext uri="{BB962C8B-B14F-4D97-AF65-F5344CB8AC3E}">
        <p14:creationId xmlns:p14="http://schemas.microsoft.com/office/powerpoint/2010/main" val="15985731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en-US" b="0" i="0" dirty="0">
                <a:solidFill>
                  <a:srgbClr val="161616"/>
                </a:solidFill>
                <a:effectLst/>
                <a:latin typeface="Segoe UI" panose="020B0502040204020203" pitchFamily="34" charset="0"/>
              </a:rPr>
              <a:t>If you want to invoke a REST service that is not within the allowed list, you can use API Management to securely expose the desired service and make it available to </a:t>
            </a:r>
            <a:r>
              <a:rPr lang="en-US" dirty="0" err="1"/>
              <a:t>sp_invoke_external_rest_endpoint</a:t>
            </a:r>
            <a:r>
              <a:rPr lang="en-US" b="0" i="0" dirty="0">
                <a:solidFill>
                  <a:srgbClr val="161616"/>
                </a:solidFill>
                <a:effectLst/>
                <a:latin typeface="Segoe UI" panose="020B0502040204020203" pitchFamily="34" charset="0"/>
              </a:rPr>
              <a:t>.</a:t>
            </a:r>
          </a:p>
          <a:p>
            <a:endParaRPr lang="en-US" b="0" i="0" dirty="0">
              <a:solidFill>
                <a:srgbClr val="161616"/>
              </a:solidFill>
              <a:effectLst/>
              <a:latin typeface="Segoe UI" panose="020B0502040204020203" pitchFamily="34" charset="0"/>
            </a:endParaRPr>
          </a:p>
          <a:p>
            <a:r>
              <a:rPr lang="en-US" b="0" i="0" u="none" strike="noStrike" dirty="0">
                <a:effectLst/>
                <a:latin typeface="Segoe UI" panose="020B0502040204020203" pitchFamily="34" charset="0"/>
                <a:hlinkClick r:id="rId3"/>
              </a:rPr>
              <a:t>Outbound Firewall Rules</a:t>
            </a:r>
            <a:r>
              <a:rPr lang="en-US" b="0" i="0" dirty="0">
                <a:solidFill>
                  <a:srgbClr val="161616"/>
                </a:solidFill>
                <a:effectLst/>
                <a:latin typeface="Segoe UI" panose="020B0502040204020203" pitchFamily="34" charset="0"/>
              </a:rPr>
              <a:t> control mechanism can be used to further restrict outbound access to external endpoints.</a:t>
            </a:r>
            <a:endParaRPr lang="en-US" dirty="0"/>
          </a:p>
        </p:txBody>
      </p:sp>
      <p:sp>
        <p:nvSpPr>
          <p:cNvPr id="4" name="Symbol zastępczy numeru slajdu 3"/>
          <p:cNvSpPr>
            <a:spLocks noGrp="1"/>
          </p:cNvSpPr>
          <p:nvPr>
            <p:ph type="sldNum" sz="quarter" idx="5"/>
          </p:nvPr>
        </p:nvSpPr>
        <p:spPr/>
        <p:txBody>
          <a:bodyPr/>
          <a:lstStyle/>
          <a:p>
            <a:fld id="{DCEFB236-DB07-4221-93EC-7D465FE5E235}" type="slidenum">
              <a:rPr lang="pl-PL" smtClean="0"/>
              <a:t>8</a:t>
            </a:fld>
            <a:endParaRPr lang="pl-PL"/>
          </a:p>
        </p:txBody>
      </p:sp>
    </p:spTree>
    <p:extLst>
      <p:ext uri="{BB962C8B-B14F-4D97-AF65-F5344CB8AC3E}">
        <p14:creationId xmlns:p14="http://schemas.microsoft.com/office/powerpoint/2010/main" val="2039297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pPr algn="l">
              <a:buFont typeface="Arial" panose="020B0604020202020204" pitchFamily="34" charset="0"/>
              <a:buChar char="•"/>
            </a:pPr>
            <a:r>
              <a:rPr lang="en-US" b="0" i="0" dirty="0">
                <a:solidFill>
                  <a:srgbClr val="333333"/>
                </a:solidFill>
                <a:effectLst/>
                <a:latin typeface="Segoe UI" panose="020B0502040204020203" pitchFamily="34" charset="0"/>
              </a:rPr>
              <a:t>integrate with </a:t>
            </a:r>
            <a:r>
              <a:rPr lang="en-US" b="1" i="0" dirty="0">
                <a:solidFill>
                  <a:srgbClr val="333333"/>
                </a:solidFill>
                <a:effectLst/>
                <a:latin typeface="Segoe UI" panose="020B0502040204020203" pitchFamily="34" charset="0"/>
              </a:rPr>
              <a:t>Azure Event Hubs and Azure Event Grid</a:t>
            </a:r>
            <a:r>
              <a:rPr lang="en-US" b="0" i="0" dirty="0">
                <a:solidFill>
                  <a:srgbClr val="333333"/>
                </a:solidFill>
                <a:effectLst/>
                <a:latin typeface="Segoe UI" panose="020B0502040204020203" pitchFamily="34" charset="0"/>
              </a:rPr>
              <a:t> is extremely easy now to push data out of Azure SQL to make it available to event-driven solutions.</a:t>
            </a:r>
          </a:p>
          <a:p>
            <a:pPr algn="l">
              <a:buFont typeface="Arial" panose="020B0604020202020204" pitchFamily="34" charset="0"/>
              <a:buChar char="•"/>
            </a:pPr>
            <a:r>
              <a:rPr lang="en-US" b="0" i="0" dirty="0">
                <a:solidFill>
                  <a:srgbClr val="333333"/>
                </a:solidFill>
                <a:effectLst/>
                <a:latin typeface="Segoe UI" panose="020B0502040204020203" pitchFamily="34" charset="0"/>
              </a:rPr>
              <a:t>integrate with </a:t>
            </a:r>
            <a:r>
              <a:rPr lang="en-US" b="1" i="0" dirty="0">
                <a:solidFill>
                  <a:srgbClr val="333333"/>
                </a:solidFill>
                <a:effectLst/>
                <a:latin typeface="Segoe UI" panose="020B0502040204020203" pitchFamily="34" charset="0"/>
              </a:rPr>
              <a:t>Power BI </a:t>
            </a:r>
            <a:r>
              <a:rPr lang="en-US" b="0" i="0" dirty="0">
                <a:solidFill>
                  <a:srgbClr val="333333"/>
                </a:solidFill>
                <a:effectLst/>
                <a:latin typeface="Segoe UI" panose="020B0502040204020203" pitchFamily="34" charset="0"/>
              </a:rPr>
              <a:t>so that you can execute a DAX query using the </a:t>
            </a:r>
            <a:r>
              <a:rPr lang="en-US" b="0" i="0" u="sng" dirty="0" err="1">
                <a:solidFill>
                  <a:srgbClr val="005DA6"/>
                </a:solidFill>
                <a:effectLst/>
                <a:latin typeface="Segoe UI" panose="020B0502040204020203" pitchFamily="34" charset="0"/>
                <a:hlinkClick r:id="rId3"/>
              </a:rPr>
              <a:t>executeQueries</a:t>
            </a:r>
            <a:r>
              <a:rPr lang="en-US" b="0" i="0" dirty="0">
                <a:solidFill>
                  <a:srgbClr val="333333"/>
                </a:solidFill>
                <a:effectLst/>
                <a:latin typeface="Segoe UI" panose="020B0502040204020203" pitchFamily="34" charset="0"/>
              </a:rPr>
              <a:t> REST endpoint and get the result right into Azure SQL DB</a:t>
            </a:r>
          </a:p>
          <a:p>
            <a:pPr algn="l">
              <a:buFont typeface="Arial" panose="020B0604020202020204" pitchFamily="34" charset="0"/>
              <a:buChar char="•"/>
            </a:pPr>
            <a:r>
              <a:rPr lang="en-US" b="0" i="0" dirty="0">
                <a:solidFill>
                  <a:srgbClr val="333333"/>
                </a:solidFill>
                <a:effectLst/>
                <a:latin typeface="Segoe UI" panose="020B0502040204020203" pitchFamily="34" charset="0"/>
              </a:rPr>
              <a:t>invoke any REST endpoint anywhere in the world, thanks to the integration with </a:t>
            </a:r>
            <a:r>
              <a:rPr lang="en-US" b="1" i="0" dirty="0">
                <a:solidFill>
                  <a:srgbClr val="333333"/>
                </a:solidFill>
                <a:effectLst/>
                <a:latin typeface="Segoe UI" panose="020B0502040204020203" pitchFamily="34" charset="0"/>
              </a:rPr>
              <a:t>API Management</a:t>
            </a:r>
            <a:endParaRPr lang="en-US" b="0" i="0" dirty="0">
              <a:solidFill>
                <a:srgbClr val="333333"/>
              </a:solidFill>
              <a:effectLst/>
              <a:latin typeface="Segoe UI" panose="020B0502040204020203" pitchFamily="34" charset="0"/>
            </a:endParaRPr>
          </a:p>
          <a:p>
            <a:pPr algn="l">
              <a:buFont typeface="Arial" panose="020B0604020202020204" pitchFamily="34" charset="0"/>
              <a:buChar char="•"/>
            </a:pPr>
            <a:r>
              <a:rPr lang="en-US" b="0" i="0" dirty="0">
                <a:solidFill>
                  <a:srgbClr val="333333"/>
                </a:solidFill>
                <a:effectLst/>
                <a:latin typeface="Segoe UI" panose="020B0502040204020203" pitchFamily="34" charset="0"/>
              </a:rPr>
              <a:t>send a notification to a </a:t>
            </a:r>
            <a:r>
              <a:rPr lang="en-US" b="1" i="0" dirty="0" err="1">
                <a:solidFill>
                  <a:srgbClr val="333333"/>
                </a:solidFill>
                <a:effectLst/>
                <a:latin typeface="Segoe UI" panose="020B0502040204020203" pitchFamily="34" charset="0"/>
              </a:rPr>
              <a:t>SignalR</a:t>
            </a:r>
            <a:r>
              <a:rPr lang="en-US" b="0" i="0" dirty="0">
                <a:solidFill>
                  <a:srgbClr val="333333"/>
                </a:solidFill>
                <a:effectLst/>
                <a:latin typeface="Segoe UI" panose="020B0502040204020203" pitchFamily="34" charset="0"/>
              </a:rPr>
              <a:t> website right from Azure SQL DB thanks to already mentioned Azure Function integration</a:t>
            </a:r>
          </a:p>
          <a:p>
            <a:pPr algn="l">
              <a:buFont typeface="Arial" panose="020B0604020202020204" pitchFamily="34" charset="0"/>
              <a:buChar char="•"/>
            </a:pPr>
            <a:r>
              <a:rPr lang="en-US" b="0" i="0" dirty="0">
                <a:solidFill>
                  <a:srgbClr val="333333"/>
                </a:solidFill>
                <a:effectLst/>
                <a:latin typeface="Segoe UI" panose="020B0502040204020203" pitchFamily="34" charset="0"/>
              </a:rPr>
              <a:t>enrich your data using AI and ML models – for example to detect anomalies – via the integration with </a:t>
            </a:r>
            <a:r>
              <a:rPr lang="en-US" b="1" i="0" dirty="0">
                <a:solidFill>
                  <a:srgbClr val="333333"/>
                </a:solidFill>
                <a:effectLst/>
                <a:latin typeface="Segoe UI" panose="020B0502040204020203" pitchFamily="34" charset="0"/>
              </a:rPr>
              <a:t>Azure Cognitive Services</a:t>
            </a:r>
            <a:endParaRPr lang="en-US" b="0" i="0" dirty="0">
              <a:solidFill>
                <a:srgbClr val="333333"/>
              </a:solidFill>
              <a:effectLst/>
              <a:latin typeface="Segoe UI" panose="020B0502040204020203" pitchFamily="34" charset="0"/>
            </a:endParaRPr>
          </a:p>
          <a:p>
            <a:endParaRPr lang="en-US" dirty="0"/>
          </a:p>
        </p:txBody>
      </p:sp>
      <p:sp>
        <p:nvSpPr>
          <p:cNvPr id="4" name="Symbol zastępczy numeru slajdu 3"/>
          <p:cNvSpPr>
            <a:spLocks noGrp="1"/>
          </p:cNvSpPr>
          <p:nvPr>
            <p:ph type="sldNum" sz="quarter" idx="5"/>
          </p:nvPr>
        </p:nvSpPr>
        <p:spPr/>
        <p:txBody>
          <a:bodyPr/>
          <a:lstStyle/>
          <a:p>
            <a:fld id="{DCEFB236-DB07-4221-93EC-7D465FE5E235}" type="slidenum">
              <a:rPr lang="pl-PL" smtClean="0"/>
              <a:t>9</a:t>
            </a:fld>
            <a:endParaRPr lang="pl-PL"/>
          </a:p>
        </p:txBody>
      </p:sp>
    </p:spTree>
    <p:extLst>
      <p:ext uri="{BB962C8B-B14F-4D97-AF65-F5344CB8AC3E}">
        <p14:creationId xmlns:p14="http://schemas.microsoft.com/office/powerpoint/2010/main" val="31725272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pPr algn="l"/>
            <a:r>
              <a:rPr lang="en-US" b="1" i="0" dirty="0">
                <a:solidFill>
                  <a:srgbClr val="161616"/>
                </a:solidFill>
                <a:effectLst/>
                <a:latin typeface="Segoe UI" panose="020B0502040204020203" pitchFamily="34" charset="0"/>
              </a:rPr>
              <a:t>@url = </a:t>
            </a:r>
            <a:r>
              <a:rPr lang="en-US" b="1" i="0" dirty="0" err="1">
                <a:solidFill>
                  <a:srgbClr val="161616"/>
                </a:solidFill>
                <a:effectLst/>
                <a:latin typeface="Segoe UI" panose="020B0502040204020203" pitchFamily="34" charset="0"/>
              </a:rPr>
              <a:t>N'url</a:t>
            </a:r>
            <a:r>
              <a:rPr lang="en-US" b="1" i="0" dirty="0">
                <a:solidFill>
                  <a:srgbClr val="161616"/>
                </a:solidFill>
                <a:effectLst/>
                <a:latin typeface="Segoe UI" panose="020B0502040204020203" pitchFamily="34" charset="0"/>
              </a:rPr>
              <a:t>'</a:t>
            </a:r>
          </a:p>
          <a:p>
            <a:pPr algn="l"/>
            <a:r>
              <a:rPr lang="en-US" b="0" i="0" dirty="0">
                <a:solidFill>
                  <a:srgbClr val="161616"/>
                </a:solidFill>
                <a:effectLst/>
                <a:latin typeface="Segoe UI" panose="020B0502040204020203" pitchFamily="34" charset="0"/>
              </a:rPr>
              <a:t>URL of the HTTPS REST endpoint to be called. </a:t>
            </a:r>
            <a:r>
              <a:rPr lang="en-US" b="0" i="1" dirty="0" err="1">
                <a:solidFill>
                  <a:srgbClr val="161616"/>
                </a:solidFill>
                <a:effectLst/>
                <a:latin typeface="Segoe UI" panose="020B0502040204020203" pitchFamily="34" charset="0"/>
              </a:rPr>
              <a:t>url</a:t>
            </a:r>
            <a:r>
              <a:rPr lang="en-US" b="0" i="0" dirty="0">
                <a:solidFill>
                  <a:srgbClr val="161616"/>
                </a:solidFill>
                <a:effectLst/>
                <a:latin typeface="Segoe UI" panose="020B0502040204020203" pitchFamily="34" charset="0"/>
              </a:rPr>
              <a:t> is </a:t>
            </a:r>
            <a:r>
              <a:rPr lang="en-US" b="1" i="0" dirty="0" err="1">
                <a:solidFill>
                  <a:srgbClr val="161616"/>
                </a:solidFill>
                <a:effectLst/>
                <a:latin typeface="Segoe UI" panose="020B0502040204020203" pitchFamily="34" charset="0"/>
              </a:rPr>
              <a:t>nvarchar</a:t>
            </a:r>
            <a:r>
              <a:rPr lang="en-US" b="1" i="0" dirty="0">
                <a:solidFill>
                  <a:srgbClr val="161616"/>
                </a:solidFill>
                <a:effectLst/>
                <a:latin typeface="Segoe UI" panose="020B0502040204020203" pitchFamily="34" charset="0"/>
              </a:rPr>
              <a:t>(4000)</a:t>
            </a:r>
            <a:r>
              <a:rPr lang="en-US" b="0" i="0" dirty="0">
                <a:solidFill>
                  <a:srgbClr val="161616"/>
                </a:solidFill>
                <a:effectLst/>
                <a:latin typeface="Segoe UI" panose="020B0502040204020203" pitchFamily="34" charset="0"/>
              </a:rPr>
              <a:t> with no default.</a:t>
            </a:r>
          </a:p>
          <a:p>
            <a:pPr algn="l"/>
            <a:r>
              <a:rPr lang="en-US" b="1" i="0" dirty="0">
                <a:solidFill>
                  <a:srgbClr val="161616"/>
                </a:solidFill>
                <a:effectLst/>
                <a:latin typeface="Segoe UI" panose="020B0502040204020203" pitchFamily="34" charset="0"/>
              </a:rPr>
              <a:t>[ @payload = </a:t>
            </a:r>
            <a:r>
              <a:rPr lang="en-US" b="1" i="0" dirty="0" err="1">
                <a:solidFill>
                  <a:srgbClr val="161616"/>
                </a:solidFill>
                <a:effectLst/>
                <a:latin typeface="Segoe UI" panose="020B0502040204020203" pitchFamily="34" charset="0"/>
              </a:rPr>
              <a:t>N'json_payload</a:t>
            </a:r>
            <a:r>
              <a:rPr lang="en-US" b="1" i="0" dirty="0">
                <a:solidFill>
                  <a:srgbClr val="161616"/>
                </a:solidFill>
                <a:effectLst/>
                <a:latin typeface="Segoe UI" panose="020B0502040204020203" pitchFamily="34" charset="0"/>
              </a:rPr>
              <a:t>' ]</a:t>
            </a:r>
          </a:p>
          <a:p>
            <a:pPr algn="l"/>
            <a:r>
              <a:rPr lang="en-US" b="0" i="0" dirty="0">
                <a:solidFill>
                  <a:srgbClr val="161616"/>
                </a:solidFill>
                <a:effectLst/>
                <a:latin typeface="Segoe UI" panose="020B0502040204020203" pitchFamily="34" charset="0"/>
              </a:rPr>
              <a:t>Unicode string in a JSON format that contains the payload to send to the HTTPS REST endpoint. Payload must be a valid JSON document. </a:t>
            </a:r>
            <a:r>
              <a:rPr lang="en-US" b="0" i="1" dirty="0">
                <a:solidFill>
                  <a:srgbClr val="161616"/>
                </a:solidFill>
                <a:effectLst/>
                <a:latin typeface="Segoe UI" panose="020B0502040204020203" pitchFamily="34" charset="0"/>
              </a:rPr>
              <a:t>payload</a:t>
            </a:r>
            <a:r>
              <a:rPr lang="en-US" b="0" i="0" dirty="0">
                <a:solidFill>
                  <a:srgbClr val="161616"/>
                </a:solidFill>
                <a:effectLst/>
                <a:latin typeface="Segoe UI" panose="020B0502040204020203" pitchFamily="34" charset="0"/>
              </a:rPr>
              <a:t> is </a:t>
            </a:r>
            <a:r>
              <a:rPr lang="en-US" b="1" i="0" dirty="0" err="1">
                <a:solidFill>
                  <a:srgbClr val="161616"/>
                </a:solidFill>
                <a:effectLst/>
                <a:latin typeface="Segoe UI" panose="020B0502040204020203" pitchFamily="34" charset="0"/>
              </a:rPr>
              <a:t>nvarchar</a:t>
            </a:r>
            <a:r>
              <a:rPr lang="en-US" b="1" i="0" dirty="0">
                <a:solidFill>
                  <a:srgbClr val="161616"/>
                </a:solidFill>
                <a:effectLst/>
                <a:latin typeface="Segoe UI" panose="020B0502040204020203" pitchFamily="34" charset="0"/>
              </a:rPr>
              <a:t>(max)</a:t>
            </a:r>
            <a:r>
              <a:rPr lang="en-US" b="0" i="0" dirty="0">
                <a:solidFill>
                  <a:srgbClr val="161616"/>
                </a:solidFill>
                <a:effectLst/>
                <a:latin typeface="Segoe UI" panose="020B0502040204020203" pitchFamily="34" charset="0"/>
              </a:rPr>
              <a:t> with no default.</a:t>
            </a:r>
          </a:p>
          <a:p>
            <a:pPr algn="l"/>
            <a:r>
              <a:rPr lang="en-US" b="1" i="0" dirty="0">
                <a:solidFill>
                  <a:srgbClr val="161616"/>
                </a:solidFill>
                <a:effectLst/>
                <a:latin typeface="Segoe UI" panose="020B0502040204020203" pitchFamily="34" charset="0"/>
              </a:rPr>
              <a:t>[ @headers = </a:t>
            </a:r>
            <a:r>
              <a:rPr lang="en-US" b="1" i="0" dirty="0" err="1">
                <a:solidFill>
                  <a:srgbClr val="161616"/>
                </a:solidFill>
                <a:effectLst/>
                <a:latin typeface="Segoe UI" panose="020B0502040204020203" pitchFamily="34" charset="0"/>
              </a:rPr>
              <a:t>N'headers</a:t>
            </a:r>
            <a:r>
              <a:rPr lang="en-US" b="1" i="0" dirty="0">
                <a:solidFill>
                  <a:srgbClr val="161616"/>
                </a:solidFill>
                <a:effectLst/>
                <a:latin typeface="Segoe UI" panose="020B0502040204020203" pitchFamily="34" charset="0"/>
              </a:rPr>
              <a:t>' ]</a:t>
            </a:r>
          </a:p>
          <a:p>
            <a:pPr algn="l"/>
            <a:r>
              <a:rPr lang="en-US" b="0" i="0" dirty="0">
                <a:solidFill>
                  <a:srgbClr val="161616"/>
                </a:solidFill>
                <a:effectLst/>
                <a:latin typeface="Segoe UI" panose="020B0502040204020203" pitchFamily="34" charset="0"/>
              </a:rPr>
              <a:t>Headers that must be sent as part of the request to the HTTPS REST endpoint. Headers must be specified using a flat JSON (a JSON document without nested structures) format. Headers defined in the </a:t>
            </a:r>
            <a:r>
              <a:rPr lang="en-US" b="0" i="0" u="none" strike="noStrike" dirty="0">
                <a:solidFill>
                  <a:srgbClr val="161616"/>
                </a:solidFill>
                <a:effectLst/>
                <a:latin typeface="Segoe UI" panose="020B0502040204020203" pitchFamily="34" charset="0"/>
                <a:hlinkClick r:id="rId3"/>
              </a:rPr>
              <a:t>Forbidden headers name</a:t>
            </a:r>
            <a:r>
              <a:rPr lang="en-US" b="0" i="0" dirty="0">
                <a:solidFill>
                  <a:srgbClr val="161616"/>
                </a:solidFill>
                <a:effectLst/>
                <a:latin typeface="Segoe UI" panose="020B0502040204020203" pitchFamily="34" charset="0"/>
              </a:rPr>
              <a:t> list will be ignored even if explicitly passed in the </a:t>
            </a:r>
            <a:r>
              <a:rPr lang="en-US" b="0" i="1" dirty="0">
                <a:solidFill>
                  <a:srgbClr val="161616"/>
                </a:solidFill>
                <a:effectLst/>
                <a:latin typeface="Segoe UI" panose="020B0502040204020203" pitchFamily="34" charset="0"/>
              </a:rPr>
              <a:t>headers</a:t>
            </a:r>
            <a:r>
              <a:rPr lang="en-US" b="0" i="0" dirty="0">
                <a:solidFill>
                  <a:srgbClr val="161616"/>
                </a:solidFill>
                <a:effectLst/>
                <a:latin typeface="Segoe UI" panose="020B0502040204020203" pitchFamily="34" charset="0"/>
              </a:rPr>
              <a:t> parameter; their values will be discarded or replaced with system-supplied values when starting the HTTPS request.</a:t>
            </a:r>
          </a:p>
          <a:p>
            <a:pPr algn="l"/>
            <a:r>
              <a:rPr lang="en-US" b="0" i="0" dirty="0">
                <a:solidFill>
                  <a:srgbClr val="161616"/>
                </a:solidFill>
                <a:effectLst/>
                <a:latin typeface="Segoe UI" panose="020B0502040204020203" pitchFamily="34" charset="0"/>
              </a:rPr>
              <a:t>The </a:t>
            </a:r>
            <a:r>
              <a:rPr lang="en-US" b="0" i="1" dirty="0">
                <a:solidFill>
                  <a:srgbClr val="161616"/>
                </a:solidFill>
                <a:effectLst/>
                <a:latin typeface="Segoe UI" panose="020B0502040204020203" pitchFamily="34" charset="0"/>
              </a:rPr>
              <a:t>headers</a:t>
            </a:r>
            <a:r>
              <a:rPr lang="en-US" b="0" i="0" dirty="0">
                <a:solidFill>
                  <a:srgbClr val="161616"/>
                </a:solidFill>
                <a:effectLst/>
                <a:latin typeface="Segoe UI" panose="020B0502040204020203" pitchFamily="34" charset="0"/>
              </a:rPr>
              <a:t> parameter is </a:t>
            </a:r>
            <a:r>
              <a:rPr lang="en-US" b="1" i="0" dirty="0" err="1">
                <a:solidFill>
                  <a:srgbClr val="161616"/>
                </a:solidFill>
                <a:effectLst/>
                <a:latin typeface="Segoe UI" panose="020B0502040204020203" pitchFamily="34" charset="0"/>
              </a:rPr>
              <a:t>nvarchar</a:t>
            </a:r>
            <a:r>
              <a:rPr lang="en-US" b="1" i="0" dirty="0">
                <a:solidFill>
                  <a:srgbClr val="161616"/>
                </a:solidFill>
                <a:effectLst/>
                <a:latin typeface="Segoe UI" panose="020B0502040204020203" pitchFamily="34" charset="0"/>
              </a:rPr>
              <a:t>(4000)</a:t>
            </a:r>
            <a:r>
              <a:rPr lang="en-US" b="0" i="0" dirty="0">
                <a:solidFill>
                  <a:srgbClr val="161616"/>
                </a:solidFill>
                <a:effectLst/>
                <a:latin typeface="Segoe UI" panose="020B0502040204020203" pitchFamily="34" charset="0"/>
              </a:rPr>
              <a:t> with no default.</a:t>
            </a:r>
          </a:p>
          <a:p>
            <a:pPr algn="l"/>
            <a:r>
              <a:rPr lang="en-US" b="1" i="0" dirty="0">
                <a:solidFill>
                  <a:srgbClr val="161616"/>
                </a:solidFill>
                <a:effectLst/>
                <a:latin typeface="Segoe UI" panose="020B0502040204020203" pitchFamily="34" charset="0"/>
              </a:rPr>
              <a:t>[ @method = </a:t>
            </a:r>
            <a:r>
              <a:rPr lang="en-US" b="1" i="0" dirty="0" err="1">
                <a:solidFill>
                  <a:srgbClr val="161616"/>
                </a:solidFill>
                <a:effectLst/>
                <a:latin typeface="Segoe UI" panose="020B0502040204020203" pitchFamily="34" charset="0"/>
              </a:rPr>
              <a:t>N'method</a:t>
            </a:r>
            <a:r>
              <a:rPr lang="en-US" b="1" i="0" dirty="0">
                <a:solidFill>
                  <a:srgbClr val="161616"/>
                </a:solidFill>
                <a:effectLst/>
                <a:latin typeface="Segoe UI" panose="020B0502040204020203" pitchFamily="34" charset="0"/>
              </a:rPr>
              <a:t>' ]</a:t>
            </a:r>
          </a:p>
          <a:p>
            <a:pPr algn="l"/>
            <a:r>
              <a:rPr lang="en-US" b="0" i="0" dirty="0">
                <a:solidFill>
                  <a:srgbClr val="161616"/>
                </a:solidFill>
                <a:effectLst/>
                <a:latin typeface="Segoe UI" panose="020B0502040204020203" pitchFamily="34" charset="0"/>
              </a:rPr>
              <a:t>HTTP method for calling the URL. Must be one of the following values: GET, POST, PUT, PATCH, DELETE. </a:t>
            </a:r>
            <a:r>
              <a:rPr lang="en-US" b="0" i="1" dirty="0">
                <a:solidFill>
                  <a:srgbClr val="161616"/>
                </a:solidFill>
                <a:effectLst/>
                <a:latin typeface="Segoe UI" panose="020B0502040204020203" pitchFamily="34" charset="0"/>
              </a:rPr>
              <a:t>method</a:t>
            </a:r>
            <a:r>
              <a:rPr lang="en-US" b="0" i="0" dirty="0">
                <a:solidFill>
                  <a:srgbClr val="161616"/>
                </a:solidFill>
                <a:effectLst/>
                <a:latin typeface="Segoe UI" panose="020B0502040204020203" pitchFamily="34" charset="0"/>
              </a:rPr>
              <a:t> is </a:t>
            </a:r>
            <a:r>
              <a:rPr lang="en-US" b="1" i="0" dirty="0" err="1">
                <a:solidFill>
                  <a:srgbClr val="161616"/>
                </a:solidFill>
                <a:effectLst/>
                <a:latin typeface="Segoe UI" panose="020B0502040204020203" pitchFamily="34" charset="0"/>
              </a:rPr>
              <a:t>nvarchar</a:t>
            </a:r>
            <a:r>
              <a:rPr lang="en-US" b="1" i="0" dirty="0">
                <a:solidFill>
                  <a:srgbClr val="161616"/>
                </a:solidFill>
                <a:effectLst/>
                <a:latin typeface="Segoe UI" panose="020B0502040204020203" pitchFamily="34" charset="0"/>
              </a:rPr>
              <a:t>(6)</a:t>
            </a:r>
            <a:r>
              <a:rPr lang="en-US" b="0" i="0" dirty="0">
                <a:solidFill>
                  <a:srgbClr val="161616"/>
                </a:solidFill>
                <a:effectLst/>
                <a:latin typeface="Segoe UI" panose="020B0502040204020203" pitchFamily="34" charset="0"/>
              </a:rPr>
              <a:t> with POST as default value.</a:t>
            </a:r>
          </a:p>
          <a:p>
            <a:pPr algn="l"/>
            <a:r>
              <a:rPr lang="en-US" b="1" i="0" dirty="0">
                <a:solidFill>
                  <a:srgbClr val="161616"/>
                </a:solidFill>
                <a:effectLst/>
                <a:latin typeface="Segoe UI" panose="020B0502040204020203" pitchFamily="34" charset="0"/>
              </a:rPr>
              <a:t>[ @timeout = seconds ]</a:t>
            </a:r>
          </a:p>
          <a:p>
            <a:pPr algn="l"/>
            <a:r>
              <a:rPr lang="en-US" b="0" i="0" dirty="0">
                <a:solidFill>
                  <a:srgbClr val="161616"/>
                </a:solidFill>
                <a:effectLst/>
                <a:latin typeface="Segoe UI" panose="020B0502040204020203" pitchFamily="34" charset="0"/>
              </a:rPr>
              <a:t>Time in seconds allowed for the HTTPS call to run. If the full HTTP request and response can't be sent and received within the defined timeout in seconds, the stored procedure execution will be halted, and an exception will be raised. Timeout starts when the HTTP connection starts and ends when the response, and payload included if any, has been received. </a:t>
            </a:r>
            <a:r>
              <a:rPr lang="en-US" b="0" i="1" dirty="0">
                <a:solidFill>
                  <a:srgbClr val="161616"/>
                </a:solidFill>
                <a:effectLst/>
                <a:latin typeface="Segoe UI" panose="020B0502040204020203" pitchFamily="34" charset="0"/>
              </a:rPr>
              <a:t>timeout</a:t>
            </a:r>
            <a:r>
              <a:rPr lang="en-US" b="0" i="0" dirty="0">
                <a:solidFill>
                  <a:srgbClr val="161616"/>
                </a:solidFill>
                <a:effectLst/>
                <a:latin typeface="Segoe UI" panose="020B0502040204020203" pitchFamily="34" charset="0"/>
              </a:rPr>
              <a:t> is a positive </a:t>
            </a:r>
            <a:r>
              <a:rPr lang="en-US" b="1" i="0" dirty="0" err="1">
                <a:solidFill>
                  <a:srgbClr val="161616"/>
                </a:solidFill>
                <a:effectLst/>
                <a:latin typeface="Segoe UI" panose="020B0502040204020203" pitchFamily="34" charset="0"/>
              </a:rPr>
              <a:t>smallint</a:t>
            </a:r>
            <a:r>
              <a:rPr lang="en-US" b="0" i="0" dirty="0">
                <a:solidFill>
                  <a:srgbClr val="161616"/>
                </a:solidFill>
                <a:effectLst/>
                <a:latin typeface="Segoe UI" panose="020B0502040204020203" pitchFamily="34" charset="0"/>
              </a:rPr>
              <a:t> with a default value 30. Accepted values: 1 to 230.</a:t>
            </a:r>
          </a:p>
          <a:p>
            <a:pPr algn="l"/>
            <a:r>
              <a:rPr lang="en-US" b="1" i="0" dirty="0">
                <a:solidFill>
                  <a:srgbClr val="161616"/>
                </a:solidFill>
                <a:effectLst/>
                <a:latin typeface="Segoe UI" panose="020B0502040204020203" pitchFamily="34" charset="0"/>
              </a:rPr>
              <a:t>[ @credential = credential ]</a:t>
            </a:r>
          </a:p>
          <a:p>
            <a:pPr algn="l"/>
            <a:r>
              <a:rPr lang="en-US" b="0" i="0" dirty="0">
                <a:solidFill>
                  <a:srgbClr val="161616"/>
                </a:solidFill>
                <a:effectLst/>
                <a:latin typeface="Segoe UI" panose="020B0502040204020203" pitchFamily="34" charset="0"/>
              </a:rPr>
              <a:t>Indicate which DATABASE SCOPED CREDENTIAL object will be used to inject authentication info in the HTTPS request. </a:t>
            </a:r>
            <a:r>
              <a:rPr lang="en-US" b="0" i="1" dirty="0">
                <a:solidFill>
                  <a:srgbClr val="161616"/>
                </a:solidFill>
                <a:effectLst/>
                <a:latin typeface="Segoe UI" panose="020B0502040204020203" pitchFamily="34" charset="0"/>
              </a:rPr>
              <a:t>credential</a:t>
            </a:r>
            <a:r>
              <a:rPr lang="en-US" b="0" i="0" dirty="0">
                <a:solidFill>
                  <a:srgbClr val="161616"/>
                </a:solidFill>
                <a:effectLst/>
                <a:latin typeface="Segoe UI" panose="020B0502040204020203" pitchFamily="34" charset="0"/>
              </a:rPr>
              <a:t> is a </a:t>
            </a:r>
            <a:r>
              <a:rPr lang="en-US" b="1" i="0" dirty="0" err="1">
                <a:solidFill>
                  <a:srgbClr val="161616"/>
                </a:solidFill>
                <a:effectLst/>
                <a:latin typeface="Segoe UI" panose="020B0502040204020203" pitchFamily="34" charset="0"/>
              </a:rPr>
              <a:t>sysname</a:t>
            </a:r>
            <a:r>
              <a:rPr lang="en-US" b="0" i="0" dirty="0">
                <a:solidFill>
                  <a:srgbClr val="161616"/>
                </a:solidFill>
                <a:effectLst/>
                <a:latin typeface="Segoe UI" panose="020B0502040204020203" pitchFamily="34" charset="0"/>
              </a:rPr>
              <a:t> with no default value.</a:t>
            </a:r>
          </a:p>
          <a:p>
            <a:pPr algn="l"/>
            <a:r>
              <a:rPr lang="en-US" b="1" i="0" dirty="0">
                <a:solidFill>
                  <a:srgbClr val="161616"/>
                </a:solidFill>
                <a:effectLst/>
                <a:latin typeface="Segoe UI" panose="020B0502040204020203" pitchFamily="34" charset="0"/>
              </a:rPr>
              <a:t>[ @response = @variable OUTPUT ]</a:t>
            </a:r>
          </a:p>
          <a:p>
            <a:pPr algn="l"/>
            <a:r>
              <a:rPr lang="en-US" b="0" i="0" dirty="0">
                <a:solidFill>
                  <a:srgbClr val="161616"/>
                </a:solidFill>
                <a:effectLst/>
                <a:latin typeface="Segoe UI" panose="020B0502040204020203" pitchFamily="34" charset="0"/>
              </a:rPr>
              <a:t>Allow the response received from the called endpoint to be passed into the specified variable. </a:t>
            </a:r>
            <a:r>
              <a:rPr lang="en-US" b="0" i="1" dirty="0">
                <a:solidFill>
                  <a:srgbClr val="161616"/>
                </a:solidFill>
                <a:effectLst/>
                <a:latin typeface="Segoe UI" panose="020B0502040204020203" pitchFamily="34" charset="0"/>
              </a:rPr>
              <a:t>response</a:t>
            </a:r>
            <a:r>
              <a:rPr lang="en-US" b="0" i="0" dirty="0">
                <a:solidFill>
                  <a:srgbClr val="161616"/>
                </a:solidFill>
                <a:effectLst/>
                <a:latin typeface="Segoe UI" panose="020B0502040204020203" pitchFamily="34" charset="0"/>
              </a:rPr>
              <a:t> is a </a:t>
            </a:r>
            <a:r>
              <a:rPr lang="en-US" b="1" i="0" dirty="0" err="1">
                <a:solidFill>
                  <a:srgbClr val="161616"/>
                </a:solidFill>
                <a:effectLst/>
                <a:latin typeface="Segoe UI" panose="020B0502040204020203" pitchFamily="34" charset="0"/>
              </a:rPr>
              <a:t>nvarchar</a:t>
            </a:r>
            <a:r>
              <a:rPr lang="en-US" b="1" i="0" dirty="0">
                <a:solidFill>
                  <a:srgbClr val="161616"/>
                </a:solidFill>
                <a:effectLst/>
                <a:latin typeface="Segoe UI" panose="020B0502040204020203" pitchFamily="34" charset="0"/>
              </a:rPr>
              <a:t>(max)</a:t>
            </a:r>
            <a:r>
              <a:rPr lang="en-US" b="0" i="0" dirty="0">
                <a:solidFill>
                  <a:srgbClr val="161616"/>
                </a:solidFill>
                <a:effectLst/>
                <a:latin typeface="Segoe UI" panose="020B0502040204020203" pitchFamily="34" charset="0"/>
              </a:rPr>
              <a:t>.</a:t>
            </a:r>
          </a:p>
          <a:p>
            <a:endParaRPr lang="en-US" dirty="0"/>
          </a:p>
        </p:txBody>
      </p:sp>
      <p:sp>
        <p:nvSpPr>
          <p:cNvPr id="4" name="Symbol zastępczy numeru slajdu 3"/>
          <p:cNvSpPr>
            <a:spLocks noGrp="1"/>
          </p:cNvSpPr>
          <p:nvPr>
            <p:ph type="sldNum" sz="quarter" idx="5"/>
          </p:nvPr>
        </p:nvSpPr>
        <p:spPr/>
        <p:txBody>
          <a:bodyPr/>
          <a:lstStyle/>
          <a:p>
            <a:fld id="{DCEFB236-DB07-4221-93EC-7D465FE5E235}" type="slidenum">
              <a:rPr lang="pl-PL" smtClean="0"/>
              <a:t>10</a:t>
            </a:fld>
            <a:endParaRPr lang="pl-PL"/>
          </a:p>
        </p:txBody>
      </p:sp>
    </p:spTree>
    <p:extLst>
      <p:ext uri="{BB962C8B-B14F-4D97-AF65-F5344CB8AC3E}">
        <p14:creationId xmlns:p14="http://schemas.microsoft.com/office/powerpoint/2010/main" val="12033570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en-US" dirty="0"/>
          </a:p>
        </p:txBody>
      </p:sp>
      <p:sp>
        <p:nvSpPr>
          <p:cNvPr id="4" name="Symbol zastępczy numeru slajdu 3"/>
          <p:cNvSpPr>
            <a:spLocks noGrp="1"/>
          </p:cNvSpPr>
          <p:nvPr>
            <p:ph type="sldNum" sz="quarter" idx="5"/>
          </p:nvPr>
        </p:nvSpPr>
        <p:spPr/>
        <p:txBody>
          <a:bodyPr/>
          <a:lstStyle/>
          <a:p>
            <a:fld id="{DCEFB236-DB07-4221-93EC-7D465FE5E235}" type="slidenum">
              <a:rPr lang="pl-PL" smtClean="0"/>
              <a:t>11</a:t>
            </a:fld>
            <a:endParaRPr lang="pl-PL"/>
          </a:p>
        </p:txBody>
      </p:sp>
    </p:spTree>
    <p:extLst>
      <p:ext uri="{BB962C8B-B14F-4D97-AF65-F5344CB8AC3E}">
        <p14:creationId xmlns:p14="http://schemas.microsoft.com/office/powerpoint/2010/main" val="32971783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pPr algn="l"/>
            <a:r>
              <a:rPr lang="en-US" b="1" i="0" dirty="0">
                <a:solidFill>
                  <a:srgbClr val="161616"/>
                </a:solidFill>
                <a:effectLst/>
                <a:latin typeface="Segoe UI" panose="020B0502040204020203" pitchFamily="34" charset="0"/>
              </a:rPr>
              <a:t>Credential name rules</a:t>
            </a:r>
          </a:p>
          <a:p>
            <a:pPr algn="l"/>
            <a:r>
              <a:rPr lang="en-US" b="0" i="0" dirty="0">
                <a:solidFill>
                  <a:srgbClr val="161616"/>
                </a:solidFill>
                <a:effectLst/>
                <a:latin typeface="Segoe UI" panose="020B0502040204020203" pitchFamily="34" charset="0"/>
              </a:rPr>
              <a:t>The created DATABASE SCOPED CREDENTIAL must adhere to specific rules in order to be used with </a:t>
            </a:r>
            <a:r>
              <a:rPr lang="en-US" b="0" i="0" dirty="0" err="1">
                <a:solidFill>
                  <a:srgbClr val="161616"/>
                </a:solidFill>
                <a:effectLst/>
                <a:latin typeface="Segoe UI" panose="020B0502040204020203" pitchFamily="34" charset="0"/>
              </a:rPr>
              <a:t>sp_invoke_external_rest_endpoint</a:t>
            </a:r>
            <a:r>
              <a:rPr lang="en-US" b="0" i="0" dirty="0">
                <a:solidFill>
                  <a:srgbClr val="161616"/>
                </a:solidFill>
                <a:effectLst/>
                <a:latin typeface="Segoe UI" panose="020B0502040204020203" pitchFamily="34" charset="0"/>
              </a:rPr>
              <a:t>. The rules are the following:</a:t>
            </a:r>
          </a:p>
          <a:p>
            <a:pPr algn="l">
              <a:buFont typeface="Arial" panose="020B0604020202020204" pitchFamily="34" charset="0"/>
              <a:buChar char="•"/>
            </a:pPr>
            <a:r>
              <a:rPr lang="en-US" b="0" i="0" dirty="0">
                <a:solidFill>
                  <a:srgbClr val="161616"/>
                </a:solidFill>
                <a:effectLst/>
                <a:latin typeface="Segoe UI" panose="020B0502040204020203" pitchFamily="34" charset="0"/>
              </a:rPr>
              <a:t>Must be a valid URL</a:t>
            </a:r>
          </a:p>
          <a:p>
            <a:pPr algn="l">
              <a:buFont typeface="Arial" panose="020B0604020202020204" pitchFamily="34" charset="0"/>
              <a:buChar char="•"/>
            </a:pPr>
            <a:r>
              <a:rPr lang="en-US" b="0" i="0" dirty="0">
                <a:solidFill>
                  <a:srgbClr val="161616"/>
                </a:solidFill>
                <a:effectLst/>
                <a:latin typeface="Segoe UI" panose="020B0502040204020203" pitchFamily="34" charset="0"/>
              </a:rPr>
              <a:t>The URL domain must be one of those domains included in the allowlist</a:t>
            </a:r>
          </a:p>
          <a:p>
            <a:pPr algn="l">
              <a:buFont typeface="Arial" panose="020B0604020202020204" pitchFamily="34" charset="0"/>
              <a:buChar char="•"/>
            </a:pPr>
            <a:r>
              <a:rPr lang="en-US" b="0" i="0" dirty="0">
                <a:solidFill>
                  <a:srgbClr val="161616"/>
                </a:solidFill>
                <a:effectLst/>
                <a:latin typeface="Segoe UI" panose="020B0502040204020203" pitchFamily="34" charset="0"/>
              </a:rPr>
              <a:t>The URL must not contain a query string</a:t>
            </a:r>
          </a:p>
          <a:p>
            <a:pPr algn="l">
              <a:buFont typeface="Arial" panose="020B0604020202020204" pitchFamily="34" charset="0"/>
              <a:buChar char="•"/>
            </a:pPr>
            <a:r>
              <a:rPr lang="en-US" b="0" i="0" dirty="0">
                <a:solidFill>
                  <a:srgbClr val="161616"/>
                </a:solidFill>
                <a:effectLst/>
                <a:latin typeface="Segoe UI" panose="020B0502040204020203" pitchFamily="34" charset="0"/>
              </a:rPr>
              <a:t>Protocol + Fully Qualified Domain Name (FQDN) of the called URL must match Protocol + FQDN of the credential name</a:t>
            </a:r>
          </a:p>
          <a:p>
            <a:pPr algn="l">
              <a:buFont typeface="Arial" panose="020B0604020202020204" pitchFamily="34" charset="0"/>
              <a:buChar char="•"/>
            </a:pPr>
            <a:r>
              <a:rPr lang="en-US" b="0" i="0" dirty="0">
                <a:solidFill>
                  <a:srgbClr val="161616"/>
                </a:solidFill>
                <a:effectLst/>
                <a:latin typeface="Segoe UI" panose="020B0502040204020203" pitchFamily="34" charset="0"/>
              </a:rPr>
              <a:t>Each part of the called URL path must match completely with the respective part of URL path in the credential name</a:t>
            </a:r>
          </a:p>
          <a:p>
            <a:pPr algn="l">
              <a:buFont typeface="Arial" panose="020B0604020202020204" pitchFamily="34" charset="0"/>
              <a:buChar char="•"/>
            </a:pPr>
            <a:r>
              <a:rPr lang="en-US" b="0" i="0" dirty="0">
                <a:solidFill>
                  <a:srgbClr val="161616"/>
                </a:solidFill>
                <a:effectLst/>
                <a:latin typeface="Segoe UI" panose="020B0502040204020203" pitchFamily="34" charset="0"/>
              </a:rPr>
              <a:t>The credential must point to a path that is more generic than the request URL. For example, a credential created for path https://northwind.azurewebsite.net/customers can't be used for the URL https://northwind.azurewebsite.net</a:t>
            </a:r>
          </a:p>
          <a:p>
            <a:pPr algn="l"/>
            <a:endParaRPr lang="en-US" b="0" i="0" dirty="0">
              <a:solidFill>
                <a:srgbClr val="161616"/>
              </a:solidFill>
              <a:effectLst/>
              <a:latin typeface="Segoe UI" panose="020B0502040204020203" pitchFamily="34" charset="0"/>
            </a:endParaRPr>
          </a:p>
          <a:p>
            <a:pPr algn="l"/>
            <a:endParaRPr lang="en-US" b="0" i="0" dirty="0">
              <a:solidFill>
                <a:srgbClr val="161616"/>
              </a:solidFill>
              <a:effectLst/>
              <a:latin typeface="Segoe UI" panose="020B0502040204020203" pitchFamily="34" charset="0"/>
            </a:endParaRPr>
          </a:p>
          <a:p>
            <a:pPr algn="l"/>
            <a:r>
              <a:rPr lang="en-US" b="0" i="0" dirty="0">
                <a:solidFill>
                  <a:srgbClr val="161616"/>
                </a:solidFill>
                <a:effectLst/>
                <a:latin typeface="Segoe UI" panose="020B0502040204020203" pitchFamily="34" charset="0"/>
              </a:rPr>
              <a:t>Some REST endpoints require authentication in order to be properly invoked. Authentication can usually be done by passing some specific key-value pairs in the query string or in the HTTP headers set with the request.</a:t>
            </a:r>
          </a:p>
          <a:p>
            <a:pPr algn="l"/>
            <a:r>
              <a:rPr lang="en-US" b="0" i="0" dirty="0">
                <a:solidFill>
                  <a:srgbClr val="161616"/>
                </a:solidFill>
                <a:effectLst/>
                <a:latin typeface="Segoe UI" panose="020B0502040204020203" pitchFamily="34" charset="0"/>
              </a:rPr>
              <a:t>It's possible to use DATABASE SCOPED CREDENTIALS to securely store authentication data (like a Bearer token for example) to be used by </a:t>
            </a:r>
            <a:r>
              <a:rPr lang="en-US" b="0" i="0" dirty="0" err="1">
                <a:solidFill>
                  <a:srgbClr val="161616"/>
                </a:solidFill>
                <a:effectLst/>
                <a:latin typeface="Segoe UI" panose="020B0502040204020203" pitchFamily="34" charset="0"/>
              </a:rPr>
              <a:t>sp_invoke_external_rest_endpoint</a:t>
            </a:r>
            <a:r>
              <a:rPr lang="en-US" b="0" i="0" dirty="0">
                <a:solidFill>
                  <a:srgbClr val="161616"/>
                </a:solidFill>
                <a:effectLst/>
                <a:latin typeface="Segoe UI" panose="020B0502040204020203" pitchFamily="34" charset="0"/>
              </a:rPr>
              <a:t> to call a protected endpoint. When creating the DATABASE SCOPED CREDENTIAL, use the IDENTITY parameter to specify what authentication data will be passed to the invoked endpoint and how. IDENTITY supports three options:</a:t>
            </a:r>
          </a:p>
          <a:p>
            <a:pPr algn="l">
              <a:buFont typeface="Arial" panose="020B0604020202020204" pitchFamily="34" charset="0"/>
              <a:buChar char="•"/>
            </a:pPr>
            <a:r>
              <a:rPr lang="en-US" b="0" i="0" dirty="0" err="1">
                <a:solidFill>
                  <a:srgbClr val="161616"/>
                </a:solidFill>
                <a:effectLst/>
                <a:latin typeface="Segoe UI" panose="020B0502040204020203" pitchFamily="34" charset="0"/>
              </a:rPr>
              <a:t>HTTPEndpointHeaders</a:t>
            </a:r>
            <a:r>
              <a:rPr lang="en-US" b="0" i="0" dirty="0">
                <a:solidFill>
                  <a:srgbClr val="161616"/>
                </a:solidFill>
                <a:effectLst/>
                <a:latin typeface="Segoe UI" panose="020B0502040204020203" pitchFamily="34" charset="0"/>
              </a:rPr>
              <a:t>: send specified authentication data using the </a:t>
            </a:r>
            <a:r>
              <a:rPr lang="en-US" b="1" i="0" dirty="0">
                <a:solidFill>
                  <a:srgbClr val="161616"/>
                </a:solidFill>
                <a:effectLst/>
                <a:latin typeface="Segoe UI" panose="020B0502040204020203" pitchFamily="34" charset="0"/>
              </a:rPr>
              <a:t>Request Headers</a:t>
            </a:r>
            <a:endParaRPr lang="en-US" b="0" i="0" dirty="0">
              <a:solidFill>
                <a:srgbClr val="161616"/>
              </a:solidFill>
              <a:effectLst/>
              <a:latin typeface="Segoe UI" panose="020B0502040204020203" pitchFamily="34" charset="0"/>
            </a:endParaRPr>
          </a:p>
          <a:p>
            <a:pPr algn="l">
              <a:buFont typeface="Arial" panose="020B0604020202020204" pitchFamily="34" charset="0"/>
              <a:buChar char="•"/>
            </a:pPr>
            <a:r>
              <a:rPr lang="en-US" b="0" i="0" dirty="0" err="1">
                <a:solidFill>
                  <a:srgbClr val="161616"/>
                </a:solidFill>
                <a:effectLst/>
                <a:latin typeface="Segoe UI" panose="020B0502040204020203" pitchFamily="34" charset="0"/>
              </a:rPr>
              <a:t>HTTPEndpointQueryString</a:t>
            </a:r>
            <a:r>
              <a:rPr lang="en-US" b="0" i="0" dirty="0">
                <a:solidFill>
                  <a:srgbClr val="161616"/>
                </a:solidFill>
                <a:effectLst/>
                <a:latin typeface="Segoe UI" panose="020B0502040204020203" pitchFamily="34" charset="0"/>
              </a:rPr>
              <a:t>: send specified authentication data using the </a:t>
            </a:r>
            <a:r>
              <a:rPr lang="en-US" b="1" i="0" dirty="0">
                <a:solidFill>
                  <a:srgbClr val="161616"/>
                </a:solidFill>
                <a:effectLst/>
                <a:latin typeface="Segoe UI" panose="020B0502040204020203" pitchFamily="34" charset="0"/>
              </a:rPr>
              <a:t>Query String</a:t>
            </a:r>
            <a:endParaRPr lang="en-US" b="0" i="0" dirty="0">
              <a:solidFill>
                <a:srgbClr val="161616"/>
              </a:solidFill>
              <a:effectLst/>
              <a:latin typeface="Segoe UI" panose="020B0502040204020203" pitchFamily="34" charset="0"/>
            </a:endParaRPr>
          </a:p>
          <a:p>
            <a:pPr algn="l">
              <a:buFont typeface="Arial" panose="020B0604020202020204" pitchFamily="34" charset="0"/>
              <a:buChar char="•"/>
            </a:pPr>
            <a:r>
              <a:rPr lang="en-US" b="0" i="0" dirty="0">
                <a:solidFill>
                  <a:srgbClr val="161616"/>
                </a:solidFill>
                <a:effectLst/>
                <a:latin typeface="Segoe UI" panose="020B0502040204020203" pitchFamily="34" charset="0"/>
              </a:rPr>
              <a:t>Managed Identity: send the System Assigned </a:t>
            </a:r>
            <a:r>
              <a:rPr lang="en-US" b="1" i="0" dirty="0">
                <a:solidFill>
                  <a:srgbClr val="161616"/>
                </a:solidFill>
                <a:effectLst/>
                <a:latin typeface="Segoe UI" panose="020B0502040204020203" pitchFamily="34" charset="0"/>
              </a:rPr>
              <a:t>Managed Identity</a:t>
            </a:r>
            <a:r>
              <a:rPr lang="en-US" b="0" i="0" dirty="0">
                <a:solidFill>
                  <a:srgbClr val="161616"/>
                </a:solidFill>
                <a:effectLst/>
                <a:latin typeface="Segoe UI" panose="020B0502040204020203" pitchFamily="34" charset="0"/>
              </a:rPr>
              <a:t> using the request headers</a:t>
            </a:r>
          </a:p>
          <a:p>
            <a:endParaRPr lang="en-US" dirty="0"/>
          </a:p>
          <a:p>
            <a:pPr algn="l"/>
            <a:r>
              <a:rPr lang="en-US" b="0" i="0" dirty="0">
                <a:solidFill>
                  <a:srgbClr val="161616"/>
                </a:solidFill>
                <a:effectLst/>
                <a:latin typeface="Segoe UI" panose="020B0502040204020203" pitchFamily="34" charset="0"/>
              </a:rPr>
              <a:t>Both System-Assigned and User-Assigned Managed Identities are supported:</a:t>
            </a:r>
          </a:p>
          <a:p>
            <a:pPr algn="l">
              <a:buFont typeface="Arial" panose="020B0604020202020204" pitchFamily="34" charset="0"/>
              <a:buChar char="•"/>
            </a:pPr>
            <a:r>
              <a:rPr lang="en-US" b="0" i="0" dirty="0">
                <a:solidFill>
                  <a:srgbClr val="161616"/>
                </a:solidFill>
                <a:effectLst/>
                <a:latin typeface="Segoe UI" panose="020B0502040204020203" pitchFamily="34" charset="0"/>
              </a:rPr>
              <a:t>If there is at least one User Managed Identity assigned, the defined Primary Identity will be used for authenticating when using a Managed Identity based Database Scoped Credential.</a:t>
            </a:r>
          </a:p>
          <a:p>
            <a:pPr algn="l">
              <a:buFont typeface="Arial" panose="020B0604020202020204" pitchFamily="34" charset="0"/>
              <a:buChar char="•"/>
            </a:pPr>
            <a:r>
              <a:rPr lang="en-US" b="0" i="0" dirty="0">
                <a:solidFill>
                  <a:srgbClr val="161616"/>
                </a:solidFill>
                <a:effectLst/>
                <a:latin typeface="Segoe UI" panose="020B0502040204020203" pitchFamily="34" charset="0"/>
              </a:rPr>
              <a:t>If there are no User Managed Identity assigned then the System Assigned Managed Identity will be used, if enabled, for authenticating when using a Managed Identity based Database Scoped Credential.</a:t>
            </a:r>
          </a:p>
          <a:p>
            <a:pPr algn="l">
              <a:buFont typeface="Arial" panose="020B0604020202020204" pitchFamily="34" charset="0"/>
              <a:buChar char="•"/>
            </a:pPr>
            <a:r>
              <a:rPr lang="en-US" b="0" i="0" dirty="0">
                <a:solidFill>
                  <a:srgbClr val="161616"/>
                </a:solidFill>
                <a:effectLst/>
                <a:latin typeface="Segoe UI" panose="020B0502040204020203" pitchFamily="34" charset="0"/>
              </a:rPr>
              <a:t>In case there are both User and System Managed </a:t>
            </a:r>
            <a:r>
              <a:rPr lang="en-US" b="0" i="0" dirty="0" err="1">
                <a:solidFill>
                  <a:srgbClr val="161616"/>
                </a:solidFill>
                <a:effectLst/>
                <a:latin typeface="Segoe UI" panose="020B0502040204020203" pitchFamily="34" charset="0"/>
              </a:rPr>
              <a:t>Identitis</a:t>
            </a:r>
            <a:r>
              <a:rPr lang="en-US" b="0" i="0" dirty="0">
                <a:solidFill>
                  <a:srgbClr val="161616"/>
                </a:solidFill>
                <a:effectLst/>
                <a:latin typeface="Segoe UI" panose="020B0502040204020203" pitchFamily="34" charset="0"/>
              </a:rPr>
              <a:t> </a:t>
            </a:r>
            <a:r>
              <a:rPr lang="en-US" b="0" i="0" dirty="0" err="1">
                <a:solidFill>
                  <a:srgbClr val="161616"/>
                </a:solidFill>
                <a:effectLst/>
                <a:latin typeface="Segoe UI" panose="020B0502040204020203" pitchFamily="34" charset="0"/>
              </a:rPr>
              <a:t>defined,the</a:t>
            </a:r>
            <a:r>
              <a:rPr lang="en-US" b="0" i="0" dirty="0">
                <a:solidFill>
                  <a:srgbClr val="161616"/>
                </a:solidFill>
                <a:effectLst/>
                <a:latin typeface="Segoe UI" panose="020B0502040204020203" pitchFamily="34" charset="0"/>
              </a:rPr>
              <a:t> User-Assigned Managed Identity will be used.</a:t>
            </a:r>
          </a:p>
          <a:p>
            <a:pPr algn="l">
              <a:buFont typeface="Arial" panose="020B0604020202020204" pitchFamily="34" charset="0"/>
              <a:buChar char="•"/>
            </a:pPr>
            <a:r>
              <a:rPr lang="en-US" b="0" i="0" dirty="0">
                <a:solidFill>
                  <a:srgbClr val="161616"/>
                </a:solidFill>
                <a:effectLst/>
                <a:latin typeface="Segoe UI" panose="020B0502040204020203" pitchFamily="34" charset="0"/>
              </a:rPr>
              <a:t>If there are more than one User Managed Identity assigned, only the Primary Identity will be used.</a:t>
            </a:r>
          </a:p>
          <a:p>
            <a:endParaRPr lang="en-US" dirty="0"/>
          </a:p>
          <a:p>
            <a:endParaRPr lang="en-US" dirty="0"/>
          </a:p>
          <a:p>
            <a:pPr algn="l"/>
            <a:endParaRPr lang="en-US" b="1" i="0" dirty="0">
              <a:solidFill>
                <a:srgbClr val="161616"/>
              </a:solidFill>
              <a:effectLst/>
              <a:latin typeface="Segoe UI" panose="020B0502040204020203" pitchFamily="34" charset="0"/>
            </a:endParaRPr>
          </a:p>
          <a:p>
            <a:pPr algn="l"/>
            <a:r>
              <a:rPr lang="en-US" b="1" i="0" dirty="0">
                <a:solidFill>
                  <a:srgbClr val="161616"/>
                </a:solidFill>
                <a:effectLst/>
                <a:latin typeface="Segoe UI" panose="020B0502040204020203" pitchFamily="34" charset="0"/>
              </a:rPr>
              <a:t>Collation and credential name rules</a:t>
            </a:r>
          </a:p>
          <a:p>
            <a:pPr algn="l"/>
            <a:r>
              <a:rPr lang="en-US" b="0" i="0" u="none" strike="noStrike" dirty="0">
                <a:solidFill>
                  <a:srgbClr val="161616"/>
                </a:solidFill>
                <a:effectLst/>
                <a:latin typeface="Segoe UI" panose="020B0502040204020203" pitchFamily="34" charset="0"/>
                <a:hlinkClick r:id="rId3"/>
              </a:rPr>
              <a:t>RFC 3986 Section 6.2.2.1</a:t>
            </a:r>
            <a:r>
              <a:rPr lang="en-US" b="0" i="0" dirty="0">
                <a:solidFill>
                  <a:srgbClr val="161616"/>
                </a:solidFill>
                <a:effectLst/>
                <a:latin typeface="Segoe UI" panose="020B0502040204020203" pitchFamily="34" charset="0"/>
              </a:rPr>
              <a:t> states that "When a URI uses components of the generic syntax, the component syntax equivalence rules always apply; namely, that the scheme and host are case-insensitive", and </a:t>
            </a:r>
            <a:r>
              <a:rPr lang="en-US" b="0" i="0" u="none" strike="noStrike" dirty="0">
                <a:solidFill>
                  <a:srgbClr val="161616"/>
                </a:solidFill>
                <a:effectLst/>
                <a:latin typeface="Segoe UI" panose="020B0502040204020203" pitchFamily="34" charset="0"/>
                <a:hlinkClick r:id="rId4"/>
              </a:rPr>
              <a:t>RFC 7230 Section 2.7.3</a:t>
            </a:r>
            <a:r>
              <a:rPr lang="en-US" b="0" i="0" dirty="0">
                <a:solidFill>
                  <a:srgbClr val="161616"/>
                </a:solidFill>
                <a:effectLst/>
                <a:latin typeface="Segoe UI" panose="020B0502040204020203" pitchFamily="34" charset="0"/>
              </a:rPr>
              <a:t> mentions that "all other are compared in a case-sensitive manner".</a:t>
            </a:r>
          </a:p>
          <a:p>
            <a:pPr algn="l"/>
            <a:r>
              <a:rPr lang="en-US" b="0" i="0" dirty="0">
                <a:solidFill>
                  <a:srgbClr val="161616"/>
                </a:solidFill>
                <a:effectLst/>
                <a:latin typeface="Segoe UI" panose="020B0502040204020203" pitchFamily="34" charset="0"/>
              </a:rPr>
              <a:t>As there's a collation rule set at the database level, the following logic will be applied, to be coherent with the database collation rule and the RFC mentioned above. (The described rule could potentially be more restrictive than the RFC rules, for example if database is set to use a case-sensitive collation.):</a:t>
            </a:r>
          </a:p>
          <a:p>
            <a:pPr algn="l">
              <a:buFont typeface="+mj-lt"/>
              <a:buAutoNum type="arabicPeriod"/>
            </a:pPr>
            <a:r>
              <a:rPr lang="en-US" b="0" i="0" dirty="0">
                <a:solidFill>
                  <a:srgbClr val="161616"/>
                </a:solidFill>
                <a:effectLst/>
                <a:latin typeface="Segoe UI" panose="020B0502040204020203" pitchFamily="34" charset="0"/>
              </a:rPr>
              <a:t>Check if the URL and credential match using the RFC, which means:</a:t>
            </a:r>
          </a:p>
          <a:p>
            <a:pPr marL="742950" lvl="1" indent="-285750" algn="l">
              <a:buFont typeface="+mj-lt"/>
              <a:buAutoNum type="arabicPeriod"/>
            </a:pPr>
            <a:r>
              <a:rPr lang="en-US" b="0" i="0" dirty="0">
                <a:solidFill>
                  <a:srgbClr val="161616"/>
                </a:solidFill>
                <a:effectLst/>
                <a:latin typeface="Segoe UI" panose="020B0502040204020203" pitchFamily="34" charset="0"/>
              </a:rPr>
              <a:t>Check the scheme and host using a case-insensitive collation (Latin1_General_100_CI_AS_KS_WS_SC)</a:t>
            </a:r>
          </a:p>
          <a:p>
            <a:pPr marL="742950" lvl="1" indent="-285750" algn="l">
              <a:buFont typeface="+mj-lt"/>
              <a:buAutoNum type="arabicPeriod"/>
            </a:pPr>
            <a:r>
              <a:rPr lang="en-US" b="0" i="0" dirty="0">
                <a:solidFill>
                  <a:srgbClr val="161616"/>
                </a:solidFill>
                <a:effectLst/>
                <a:latin typeface="Segoe UI" panose="020B0502040204020203" pitchFamily="34" charset="0"/>
              </a:rPr>
              <a:t>Check all other segments of the URL are compared in a case-sensitive collation (Latin1_General_100_BIN2)</a:t>
            </a:r>
          </a:p>
          <a:p>
            <a:pPr algn="l">
              <a:buFont typeface="+mj-lt"/>
              <a:buAutoNum type="arabicPeriod"/>
            </a:pPr>
            <a:r>
              <a:rPr lang="en-US" b="0" i="0" dirty="0">
                <a:solidFill>
                  <a:srgbClr val="161616"/>
                </a:solidFill>
                <a:effectLst/>
                <a:latin typeface="Segoe UI" panose="020B0502040204020203" pitchFamily="34" charset="0"/>
              </a:rPr>
              <a:t>Check that the URL and credential match using the database collation rules (and without doing any URL encoding).</a:t>
            </a:r>
          </a:p>
          <a:p>
            <a:endParaRPr lang="en-US" dirty="0"/>
          </a:p>
        </p:txBody>
      </p:sp>
      <p:sp>
        <p:nvSpPr>
          <p:cNvPr id="4" name="Symbol zastępczy numeru slajdu 3"/>
          <p:cNvSpPr>
            <a:spLocks noGrp="1"/>
          </p:cNvSpPr>
          <p:nvPr>
            <p:ph type="sldNum" sz="quarter" idx="5"/>
          </p:nvPr>
        </p:nvSpPr>
        <p:spPr/>
        <p:txBody>
          <a:bodyPr/>
          <a:lstStyle/>
          <a:p>
            <a:fld id="{DCEFB236-DB07-4221-93EC-7D465FE5E235}" type="slidenum">
              <a:rPr lang="pl-PL" smtClean="0"/>
              <a:t>13</a:t>
            </a:fld>
            <a:endParaRPr lang="pl-PL"/>
          </a:p>
        </p:txBody>
      </p:sp>
    </p:spTree>
    <p:extLst>
      <p:ext uri="{BB962C8B-B14F-4D97-AF65-F5344CB8AC3E}">
        <p14:creationId xmlns:p14="http://schemas.microsoft.com/office/powerpoint/2010/main" val="28043166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en-US" dirty="0" err="1"/>
              <a:t>Wiec</a:t>
            </a:r>
            <a:r>
              <a:rPr lang="en-US" dirty="0"/>
              <a:t> </a:t>
            </a:r>
            <a:r>
              <a:rPr lang="en-US" dirty="0" err="1"/>
              <a:t>nie</a:t>
            </a:r>
            <a:r>
              <a:rPr lang="en-US" dirty="0"/>
              <a:t> do </a:t>
            </a:r>
            <a:r>
              <a:rPr lang="en-US" dirty="0" err="1"/>
              <a:t>procesowania</a:t>
            </a:r>
            <a:r>
              <a:rPr lang="en-US" dirty="0"/>
              <a:t> </a:t>
            </a:r>
            <a:r>
              <a:rPr lang="en-US" dirty="0" err="1"/>
              <a:t>danych</a:t>
            </a:r>
            <a:endParaRPr lang="en-US" dirty="0"/>
          </a:p>
        </p:txBody>
      </p:sp>
      <p:sp>
        <p:nvSpPr>
          <p:cNvPr id="4" name="Symbol zastępczy numeru slajdu 3"/>
          <p:cNvSpPr>
            <a:spLocks noGrp="1"/>
          </p:cNvSpPr>
          <p:nvPr>
            <p:ph type="sldNum" sz="quarter" idx="5"/>
          </p:nvPr>
        </p:nvSpPr>
        <p:spPr/>
        <p:txBody>
          <a:bodyPr/>
          <a:lstStyle/>
          <a:p>
            <a:fld id="{DCEFB236-DB07-4221-93EC-7D465FE5E235}" type="slidenum">
              <a:rPr lang="pl-PL" smtClean="0"/>
              <a:t>14</a:t>
            </a:fld>
            <a:endParaRPr lang="pl-PL"/>
          </a:p>
        </p:txBody>
      </p:sp>
    </p:spTree>
    <p:extLst>
      <p:ext uri="{BB962C8B-B14F-4D97-AF65-F5344CB8AC3E}">
        <p14:creationId xmlns:p14="http://schemas.microsoft.com/office/powerpoint/2010/main" val="3813763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2DD5D4-FC10-A728-0F0B-B55DEA339EE9}"/>
              </a:ext>
            </a:extLst>
          </p:cNvPr>
          <p:cNvSpPr>
            <a:spLocks noGrp="1"/>
          </p:cNvSpPr>
          <p:nvPr>
            <p:ph type="ctrTitle"/>
          </p:nvPr>
        </p:nvSpPr>
        <p:spPr>
          <a:xfrm>
            <a:off x="1524000" y="1865850"/>
            <a:ext cx="9144000" cy="2387600"/>
          </a:xfrm>
        </p:spPr>
        <p:txBody>
          <a:bodyPr anchor="b"/>
          <a:lstStyle>
            <a:lvl1pPr algn="ctr">
              <a:defRPr sz="6000"/>
            </a:lvl1pPr>
          </a:lstStyle>
          <a:p>
            <a:r>
              <a:rPr lang="en-GB"/>
              <a:t>Click to edit Master title style</a:t>
            </a:r>
            <a:endParaRPr lang="pl-PL"/>
          </a:p>
        </p:txBody>
      </p:sp>
      <p:sp>
        <p:nvSpPr>
          <p:cNvPr id="3" name="Subtitle 2">
            <a:extLst>
              <a:ext uri="{FF2B5EF4-FFF2-40B4-BE49-F238E27FC236}">
                <a16:creationId xmlns:a16="http://schemas.microsoft.com/office/drawing/2014/main" id="{A5949CA1-F0E1-0F6A-589F-FBAA7F588894}"/>
              </a:ext>
            </a:extLst>
          </p:cNvPr>
          <p:cNvSpPr>
            <a:spLocks noGrp="1"/>
          </p:cNvSpPr>
          <p:nvPr>
            <p:ph type="subTitle" idx="1"/>
          </p:nvPr>
        </p:nvSpPr>
        <p:spPr>
          <a:xfrm>
            <a:off x="1524000" y="4345525"/>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pl-PL"/>
          </a:p>
        </p:txBody>
      </p:sp>
      <p:sp>
        <p:nvSpPr>
          <p:cNvPr id="4" name="Date Placeholder 3">
            <a:extLst>
              <a:ext uri="{FF2B5EF4-FFF2-40B4-BE49-F238E27FC236}">
                <a16:creationId xmlns:a16="http://schemas.microsoft.com/office/drawing/2014/main" id="{FB81F8C1-E1B0-1E96-A648-205CF2739B93}"/>
              </a:ext>
            </a:extLst>
          </p:cNvPr>
          <p:cNvSpPr>
            <a:spLocks noGrp="1"/>
          </p:cNvSpPr>
          <p:nvPr>
            <p:ph type="dt" sz="half" idx="10"/>
          </p:nvPr>
        </p:nvSpPr>
        <p:spPr/>
        <p:txBody>
          <a:bodyPr/>
          <a:lstStyle/>
          <a:p>
            <a:fld id="{602AA77D-5C4E-4DEA-8988-72880D96297F}" type="datetime1">
              <a:rPr lang="pl-PL" smtClean="0"/>
              <a:t>09.05.2023</a:t>
            </a:fld>
            <a:endParaRPr lang="pl-PL"/>
          </a:p>
        </p:txBody>
      </p:sp>
      <p:sp>
        <p:nvSpPr>
          <p:cNvPr id="5" name="Footer Placeholder 4">
            <a:extLst>
              <a:ext uri="{FF2B5EF4-FFF2-40B4-BE49-F238E27FC236}">
                <a16:creationId xmlns:a16="http://schemas.microsoft.com/office/drawing/2014/main" id="{F027EECC-597B-A5E1-0306-DC144F260C38}"/>
              </a:ext>
            </a:extLst>
          </p:cNvPr>
          <p:cNvSpPr>
            <a:spLocks noGrp="1"/>
          </p:cNvSpPr>
          <p:nvPr>
            <p:ph type="ftr" sz="quarter" idx="11"/>
          </p:nvPr>
        </p:nvSpPr>
        <p:spPr/>
        <p:txBody>
          <a:bodyPr/>
          <a:lstStyle/>
          <a:p>
            <a:r>
              <a:rPr lang="pl-PL"/>
              <a:t>SQLDay 2023</a:t>
            </a:r>
          </a:p>
        </p:txBody>
      </p:sp>
      <p:sp>
        <p:nvSpPr>
          <p:cNvPr id="6" name="Slide Number Placeholder 5">
            <a:extLst>
              <a:ext uri="{FF2B5EF4-FFF2-40B4-BE49-F238E27FC236}">
                <a16:creationId xmlns:a16="http://schemas.microsoft.com/office/drawing/2014/main" id="{457F86FD-3FF8-DB26-82A9-11A30B198DA1}"/>
              </a:ext>
            </a:extLst>
          </p:cNvPr>
          <p:cNvSpPr>
            <a:spLocks noGrp="1"/>
          </p:cNvSpPr>
          <p:nvPr>
            <p:ph type="sldNum" sz="quarter" idx="12"/>
          </p:nvPr>
        </p:nvSpPr>
        <p:spPr/>
        <p:txBody>
          <a:bodyPr/>
          <a:lstStyle/>
          <a:p>
            <a:fld id="{B4402EB9-F900-47E6-9FD9-135948A9D9AC}" type="slidenum">
              <a:rPr lang="pl-PL" smtClean="0"/>
              <a:t>‹#›</a:t>
            </a:fld>
            <a:endParaRPr lang="pl-PL"/>
          </a:p>
        </p:txBody>
      </p:sp>
    </p:spTree>
    <p:extLst>
      <p:ext uri="{BB962C8B-B14F-4D97-AF65-F5344CB8AC3E}">
        <p14:creationId xmlns:p14="http://schemas.microsoft.com/office/powerpoint/2010/main" val="15082615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F6C770-3956-4529-0FDE-61048A6886F5}"/>
              </a:ext>
            </a:extLst>
          </p:cNvPr>
          <p:cNvSpPr>
            <a:spLocks noGrp="1"/>
          </p:cNvSpPr>
          <p:nvPr>
            <p:ph type="title"/>
          </p:nvPr>
        </p:nvSpPr>
        <p:spPr/>
        <p:txBody>
          <a:bodyPr/>
          <a:lstStyle/>
          <a:p>
            <a:r>
              <a:rPr lang="en-GB"/>
              <a:t>Click to edit Master title style</a:t>
            </a:r>
            <a:endParaRPr lang="pl-PL"/>
          </a:p>
        </p:txBody>
      </p:sp>
      <p:sp>
        <p:nvSpPr>
          <p:cNvPr id="3" name="Vertical Text Placeholder 2">
            <a:extLst>
              <a:ext uri="{FF2B5EF4-FFF2-40B4-BE49-F238E27FC236}">
                <a16:creationId xmlns:a16="http://schemas.microsoft.com/office/drawing/2014/main" id="{B895B121-7C07-59D6-D3A9-3F1F1F532466}"/>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pl-PL"/>
          </a:p>
        </p:txBody>
      </p:sp>
      <p:sp>
        <p:nvSpPr>
          <p:cNvPr id="4" name="Date Placeholder 3">
            <a:extLst>
              <a:ext uri="{FF2B5EF4-FFF2-40B4-BE49-F238E27FC236}">
                <a16:creationId xmlns:a16="http://schemas.microsoft.com/office/drawing/2014/main" id="{E0ADA95D-5D93-0C84-2AE7-A70530FFC051}"/>
              </a:ext>
            </a:extLst>
          </p:cNvPr>
          <p:cNvSpPr>
            <a:spLocks noGrp="1"/>
          </p:cNvSpPr>
          <p:nvPr>
            <p:ph type="dt" sz="half" idx="10"/>
          </p:nvPr>
        </p:nvSpPr>
        <p:spPr/>
        <p:txBody>
          <a:bodyPr/>
          <a:lstStyle/>
          <a:p>
            <a:fld id="{EE19F56D-9EC3-420E-AFD3-4F5B6B37E8A9}" type="datetime1">
              <a:rPr lang="pl-PL" smtClean="0"/>
              <a:t>09.05.2023</a:t>
            </a:fld>
            <a:endParaRPr lang="pl-PL"/>
          </a:p>
        </p:txBody>
      </p:sp>
      <p:sp>
        <p:nvSpPr>
          <p:cNvPr id="5" name="Footer Placeholder 4">
            <a:extLst>
              <a:ext uri="{FF2B5EF4-FFF2-40B4-BE49-F238E27FC236}">
                <a16:creationId xmlns:a16="http://schemas.microsoft.com/office/drawing/2014/main" id="{CF426309-CA02-7C76-3C90-F6A6497B121A}"/>
              </a:ext>
            </a:extLst>
          </p:cNvPr>
          <p:cNvSpPr>
            <a:spLocks noGrp="1"/>
          </p:cNvSpPr>
          <p:nvPr>
            <p:ph type="ftr" sz="quarter" idx="11"/>
          </p:nvPr>
        </p:nvSpPr>
        <p:spPr/>
        <p:txBody>
          <a:bodyPr/>
          <a:lstStyle/>
          <a:p>
            <a:r>
              <a:rPr lang="pl-PL"/>
              <a:t>SQLDay 2023</a:t>
            </a:r>
          </a:p>
        </p:txBody>
      </p:sp>
      <p:sp>
        <p:nvSpPr>
          <p:cNvPr id="6" name="Slide Number Placeholder 5">
            <a:extLst>
              <a:ext uri="{FF2B5EF4-FFF2-40B4-BE49-F238E27FC236}">
                <a16:creationId xmlns:a16="http://schemas.microsoft.com/office/drawing/2014/main" id="{BCD47AF4-3208-1646-2400-C76B09F0440E}"/>
              </a:ext>
            </a:extLst>
          </p:cNvPr>
          <p:cNvSpPr>
            <a:spLocks noGrp="1"/>
          </p:cNvSpPr>
          <p:nvPr>
            <p:ph type="sldNum" sz="quarter" idx="12"/>
          </p:nvPr>
        </p:nvSpPr>
        <p:spPr/>
        <p:txBody>
          <a:bodyPr/>
          <a:lstStyle/>
          <a:p>
            <a:fld id="{B4402EB9-F900-47E6-9FD9-135948A9D9AC}" type="slidenum">
              <a:rPr lang="pl-PL" smtClean="0"/>
              <a:t>‹#›</a:t>
            </a:fld>
            <a:endParaRPr lang="pl-PL"/>
          </a:p>
        </p:txBody>
      </p:sp>
    </p:spTree>
    <p:extLst>
      <p:ext uri="{BB962C8B-B14F-4D97-AF65-F5344CB8AC3E}">
        <p14:creationId xmlns:p14="http://schemas.microsoft.com/office/powerpoint/2010/main" val="32717841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F75BADD-9E2A-305F-C14B-16B00AA8875D}"/>
              </a:ext>
            </a:extLst>
          </p:cNvPr>
          <p:cNvSpPr>
            <a:spLocks noGrp="1"/>
          </p:cNvSpPr>
          <p:nvPr>
            <p:ph type="title" orient="vert"/>
          </p:nvPr>
        </p:nvSpPr>
        <p:spPr>
          <a:xfrm>
            <a:off x="8153400" y="365125"/>
            <a:ext cx="1494802" cy="5811838"/>
          </a:xfrm>
        </p:spPr>
        <p:txBody>
          <a:bodyPr vert="eaVert"/>
          <a:lstStyle/>
          <a:p>
            <a:r>
              <a:rPr lang="en-GB"/>
              <a:t>Click to edit Master title style</a:t>
            </a:r>
            <a:endParaRPr lang="pl-PL"/>
          </a:p>
        </p:txBody>
      </p:sp>
      <p:sp>
        <p:nvSpPr>
          <p:cNvPr id="3" name="Vertical Text Placeholder 2">
            <a:extLst>
              <a:ext uri="{FF2B5EF4-FFF2-40B4-BE49-F238E27FC236}">
                <a16:creationId xmlns:a16="http://schemas.microsoft.com/office/drawing/2014/main" id="{7ECC448C-2297-7611-E868-0B1BAEAFEE86}"/>
              </a:ext>
            </a:extLst>
          </p:cNvPr>
          <p:cNvSpPr>
            <a:spLocks noGrp="1"/>
          </p:cNvSpPr>
          <p:nvPr>
            <p:ph type="body" orient="vert" idx="1"/>
          </p:nvPr>
        </p:nvSpPr>
        <p:spPr>
          <a:xfrm>
            <a:off x="2751746" y="365125"/>
            <a:ext cx="5306938"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pl-PL" dirty="0"/>
          </a:p>
        </p:txBody>
      </p:sp>
      <p:sp>
        <p:nvSpPr>
          <p:cNvPr id="4" name="Date Placeholder 3">
            <a:extLst>
              <a:ext uri="{FF2B5EF4-FFF2-40B4-BE49-F238E27FC236}">
                <a16:creationId xmlns:a16="http://schemas.microsoft.com/office/drawing/2014/main" id="{E786B52A-9A50-34BF-0AD0-158FD30B806A}"/>
              </a:ext>
            </a:extLst>
          </p:cNvPr>
          <p:cNvSpPr>
            <a:spLocks noGrp="1"/>
          </p:cNvSpPr>
          <p:nvPr>
            <p:ph type="dt" sz="half" idx="10"/>
          </p:nvPr>
        </p:nvSpPr>
        <p:spPr/>
        <p:txBody>
          <a:bodyPr/>
          <a:lstStyle/>
          <a:p>
            <a:fld id="{A00BD786-93CE-4F7B-8606-AC65A19ECFC3}" type="datetime1">
              <a:rPr lang="pl-PL" smtClean="0"/>
              <a:t>09.05.2023</a:t>
            </a:fld>
            <a:endParaRPr lang="pl-PL"/>
          </a:p>
        </p:txBody>
      </p:sp>
      <p:sp>
        <p:nvSpPr>
          <p:cNvPr id="5" name="Footer Placeholder 4">
            <a:extLst>
              <a:ext uri="{FF2B5EF4-FFF2-40B4-BE49-F238E27FC236}">
                <a16:creationId xmlns:a16="http://schemas.microsoft.com/office/drawing/2014/main" id="{C25C3023-53BE-80B2-DE24-265B28196A34}"/>
              </a:ext>
            </a:extLst>
          </p:cNvPr>
          <p:cNvSpPr>
            <a:spLocks noGrp="1"/>
          </p:cNvSpPr>
          <p:nvPr>
            <p:ph type="ftr" sz="quarter" idx="11"/>
          </p:nvPr>
        </p:nvSpPr>
        <p:spPr/>
        <p:txBody>
          <a:bodyPr/>
          <a:lstStyle/>
          <a:p>
            <a:r>
              <a:rPr lang="pl-PL"/>
              <a:t>SQLDay 2023</a:t>
            </a:r>
          </a:p>
        </p:txBody>
      </p:sp>
      <p:sp>
        <p:nvSpPr>
          <p:cNvPr id="6" name="Slide Number Placeholder 5">
            <a:extLst>
              <a:ext uri="{FF2B5EF4-FFF2-40B4-BE49-F238E27FC236}">
                <a16:creationId xmlns:a16="http://schemas.microsoft.com/office/drawing/2014/main" id="{7BE601DA-A113-E60A-5E77-0DCA3D51A38C}"/>
              </a:ext>
            </a:extLst>
          </p:cNvPr>
          <p:cNvSpPr>
            <a:spLocks noGrp="1"/>
          </p:cNvSpPr>
          <p:nvPr>
            <p:ph type="sldNum" sz="quarter" idx="12"/>
          </p:nvPr>
        </p:nvSpPr>
        <p:spPr/>
        <p:txBody>
          <a:bodyPr/>
          <a:lstStyle/>
          <a:p>
            <a:fld id="{B4402EB9-F900-47E6-9FD9-135948A9D9AC}" type="slidenum">
              <a:rPr lang="pl-PL" smtClean="0"/>
              <a:t>‹#›</a:t>
            </a:fld>
            <a:endParaRPr lang="pl-PL"/>
          </a:p>
        </p:txBody>
      </p:sp>
    </p:spTree>
    <p:extLst>
      <p:ext uri="{BB962C8B-B14F-4D97-AF65-F5344CB8AC3E}">
        <p14:creationId xmlns:p14="http://schemas.microsoft.com/office/powerpoint/2010/main" val="21689629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2DD5D4-FC10-A728-0F0B-B55DEA339EE9}"/>
              </a:ext>
            </a:extLst>
          </p:cNvPr>
          <p:cNvSpPr>
            <a:spLocks noGrp="1"/>
          </p:cNvSpPr>
          <p:nvPr>
            <p:ph type="ctrTitle"/>
          </p:nvPr>
        </p:nvSpPr>
        <p:spPr>
          <a:xfrm>
            <a:off x="1524000" y="1865850"/>
            <a:ext cx="9144000" cy="2387600"/>
          </a:xfrm>
        </p:spPr>
        <p:txBody>
          <a:bodyPr anchor="b"/>
          <a:lstStyle>
            <a:lvl1pPr algn="ctr">
              <a:defRPr sz="6000"/>
            </a:lvl1pPr>
          </a:lstStyle>
          <a:p>
            <a:r>
              <a:rPr lang="en-GB"/>
              <a:t>Click to edit Master title style</a:t>
            </a:r>
            <a:endParaRPr lang="pl-PL"/>
          </a:p>
        </p:txBody>
      </p:sp>
      <p:sp>
        <p:nvSpPr>
          <p:cNvPr id="3" name="Subtitle 2">
            <a:extLst>
              <a:ext uri="{FF2B5EF4-FFF2-40B4-BE49-F238E27FC236}">
                <a16:creationId xmlns:a16="http://schemas.microsoft.com/office/drawing/2014/main" id="{A5949CA1-F0E1-0F6A-589F-FBAA7F588894}"/>
              </a:ext>
            </a:extLst>
          </p:cNvPr>
          <p:cNvSpPr>
            <a:spLocks noGrp="1"/>
          </p:cNvSpPr>
          <p:nvPr>
            <p:ph type="subTitle" idx="1"/>
          </p:nvPr>
        </p:nvSpPr>
        <p:spPr>
          <a:xfrm>
            <a:off x="1524000" y="4345525"/>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pl-PL"/>
          </a:p>
        </p:txBody>
      </p:sp>
      <p:sp>
        <p:nvSpPr>
          <p:cNvPr id="4" name="Date Placeholder 3">
            <a:extLst>
              <a:ext uri="{FF2B5EF4-FFF2-40B4-BE49-F238E27FC236}">
                <a16:creationId xmlns:a16="http://schemas.microsoft.com/office/drawing/2014/main" id="{FB81F8C1-E1B0-1E96-A648-205CF2739B93}"/>
              </a:ext>
            </a:extLst>
          </p:cNvPr>
          <p:cNvSpPr>
            <a:spLocks noGrp="1"/>
          </p:cNvSpPr>
          <p:nvPr>
            <p:ph type="dt" sz="half" idx="10"/>
          </p:nvPr>
        </p:nvSpPr>
        <p:spPr/>
        <p:txBody>
          <a:bodyPr/>
          <a:lstStyle/>
          <a:p>
            <a:fld id="{602AA77D-5C4E-4DEA-8988-72880D96297F}" type="datetime1">
              <a:rPr lang="pl-PL" smtClean="0"/>
              <a:t>09.05.2023</a:t>
            </a:fld>
            <a:endParaRPr lang="pl-PL"/>
          </a:p>
        </p:txBody>
      </p:sp>
      <p:sp>
        <p:nvSpPr>
          <p:cNvPr id="5" name="Footer Placeholder 4">
            <a:extLst>
              <a:ext uri="{FF2B5EF4-FFF2-40B4-BE49-F238E27FC236}">
                <a16:creationId xmlns:a16="http://schemas.microsoft.com/office/drawing/2014/main" id="{F027EECC-597B-A5E1-0306-DC144F260C38}"/>
              </a:ext>
            </a:extLst>
          </p:cNvPr>
          <p:cNvSpPr>
            <a:spLocks noGrp="1"/>
          </p:cNvSpPr>
          <p:nvPr>
            <p:ph type="ftr" sz="quarter" idx="11"/>
          </p:nvPr>
        </p:nvSpPr>
        <p:spPr/>
        <p:txBody>
          <a:bodyPr/>
          <a:lstStyle/>
          <a:p>
            <a:r>
              <a:rPr lang="pl-PL"/>
              <a:t>SQLDay 2023</a:t>
            </a:r>
          </a:p>
        </p:txBody>
      </p:sp>
      <p:sp>
        <p:nvSpPr>
          <p:cNvPr id="6" name="Slide Number Placeholder 5">
            <a:extLst>
              <a:ext uri="{FF2B5EF4-FFF2-40B4-BE49-F238E27FC236}">
                <a16:creationId xmlns:a16="http://schemas.microsoft.com/office/drawing/2014/main" id="{457F86FD-3FF8-DB26-82A9-11A30B198DA1}"/>
              </a:ext>
            </a:extLst>
          </p:cNvPr>
          <p:cNvSpPr>
            <a:spLocks noGrp="1"/>
          </p:cNvSpPr>
          <p:nvPr>
            <p:ph type="sldNum" sz="quarter" idx="12"/>
          </p:nvPr>
        </p:nvSpPr>
        <p:spPr/>
        <p:txBody>
          <a:bodyPr/>
          <a:lstStyle/>
          <a:p>
            <a:fld id="{B4402EB9-F900-47E6-9FD9-135948A9D9AC}" type="slidenum">
              <a:rPr lang="pl-PL" smtClean="0"/>
              <a:t>‹#›</a:t>
            </a:fld>
            <a:endParaRPr lang="pl-PL"/>
          </a:p>
        </p:txBody>
      </p:sp>
    </p:spTree>
    <p:extLst>
      <p:ext uri="{BB962C8B-B14F-4D97-AF65-F5344CB8AC3E}">
        <p14:creationId xmlns:p14="http://schemas.microsoft.com/office/powerpoint/2010/main" val="304802042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EA464-ADF1-8FAB-31BD-5F571488C59C}"/>
              </a:ext>
            </a:extLst>
          </p:cNvPr>
          <p:cNvSpPr>
            <a:spLocks noGrp="1"/>
          </p:cNvSpPr>
          <p:nvPr>
            <p:ph type="title"/>
          </p:nvPr>
        </p:nvSpPr>
        <p:spPr/>
        <p:txBody>
          <a:bodyPr/>
          <a:lstStyle/>
          <a:p>
            <a:r>
              <a:rPr lang="en-GB"/>
              <a:t>Click to edit Master title style</a:t>
            </a:r>
            <a:endParaRPr lang="pl-PL"/>
          </a:p>
        </p:txBody>
      </p:sp>
      <p:sp>
        <p:nvSpPr>
          <p:cNvPr id="3" name="Content Placeholder 2">
            <a:extLst>
              <a:ext uri="{FF2B5EF4-FFF2-40B4-BE49-F238E27FC236}">
                <a16:creationId xmlns:a16="http://schemas.microsoft.com/office/drawing/2014/main" id="{E2589C25-3059-E9BB-8BB3-14403A24A1DF}"/>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pl-PL"/>
          </a:p>
        </p:txBody>
      </p:sp>
      <p:sp>
        <p:nvSpPr>
          <p:cNvPr id="4" name="Date Placeholder 3">
            <a:extLst>
              <a:ext uri="{FF2B5EF4-FFF2-40B4-BE49-F238E27FC236}">
                <a16:creationId xmlns:a16="http://schemas.microsoft.com/office/drawing/2014/main" id="{C11B6623-411D-C220-5393-F55F43983F90}"/>
              </a:ext>
            </a:extLst>
          </p:cNvPr>
          <p:cNvSpPr>
            <a:spLocks noGrp="1"/>
          </p:cNvSpPr>
          <p:nvPr>
            <p:ph type="dt" sz="half" idx="10"/>
          </p:nvPr>
        </p:nvSpPr>
        <p:spPr/>
        <p:txBody>
          <a:bodyPr/>
          <a:lstStyle/>
          <a:p>
            <a:fld id="{2AE38BE0-61D8-43F6-8CED-198430695955}" type="datetime1">
              <a:rPr lang="pl-PL" smtClean="0"/>
              <a:t>09.05.2023</a:t>
            </a:fld>
            <a:endParaRPr lang="pl-PL"/>
          </a:p>
        </p:txBody>
      </p:sp>
      <p:sp>
        <p:nvSpPr>
          <p:cNvPr id="5" name="Footer Placeholder 4">
            <a:extLst>
              <a:ext uri="{FF2B5EF4-FFF2-40B4-BE49-F238E27FC236}">
                <a16:creationId xmlns:a16="http://schemas.microsoft.com/office/drawing/2014/main" id="{6ED5A6D3-5272-A9B3-9948-225ACFDB21A7}"/>
              </a:ext>
            </a:extLst>
          </p:cNvPr>
          <p:cNvSpPr>
            <a:spLocks noGrp="1"/>
          </p:cNvSpPr>
          <p:nvPr>
            <p:ph type="ftr" sz="quarter" idx="11"/>
          </p:nvPr>
        </p:nvSpPr>
        <p:spPr/>
        <p:txBody>
          <a:bodyPr/>
          <a:lstStyle/>
          <a:p>
            <a:r>
              <a:rPr lang="pl-PL"/>
              <a:t>SQLDay 2023</a:t>
            </a:r>
          </a:p>
        </p:txBody>
      </p:sp>
      <p:sp>
        <p:nvSpPr>
          <p:cNvPr id="6" name="Slide Number Placeholder 5">
            <a:extLst>
              <a:ext uri="{FF2B5EF4-FFF2-40B4-BE49-F238E27FC236}">
                <a16:creationId xmlns:a16="http://schemas.microsoft.com/office/drawing/2014/main" id="{A261C955-5E15-2061-0273-A963F8EB1036}"/>
              </a:ext>
            </a:extLst>
          </p:cNvPr>
          <p:cNvSpPr>
            <a:spLocks noGrp="1"/>
          </p:cNvSpPr>
          <p:nvPr>
            <p:ph type="sldNum" sz="quarter" idx="12"/>
          </p:nvPr>
        </p:nvSpPr>
        <p:spPr/>
        <p:txBody>
          <a:bodyPr/>
          <a:lstStyle/>
          <a:p>
            <a:fld id="{B4402EB9-F900-47E6-9FD9-135948A9D9AC}" type="slidenum">
              <a:rPr lang="pl-PL" smtClean="0"/>
              <a:t>‹#›</a:t>
            </a:fld>
            <a:endParaRPr lang="pl-PL"/>
          </a:p>
        </p:txBody>
      </p:sp>
    </p:spTree>
    <p:extLst>
      <p:ext uri="{BB962C8B-B14F-4D97-AF65-F5344CB8AC3E}">
        <p14:creationId xmlns:p14="http://schemas.microsoft.com/office/powerpoint/2010/main" val="165565586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763891-4F25-A604-8621-C4A771362212}"/>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pl-PL"/>
          </a:p>
        </p:txBody>
      </p:sp>
      <p:sp>
        <p:nvSpPr>
          <p:cNvPr id="3" name="Text Placeholder 2">
            <a:extLst>
              <a:ext uri="{FF2B5EF4-FFF2-40B4-BE49-F238E27FC236}">
                <a16:creationId xmlns:a16="http://schemas.microsoft.com/office/drawing/2014/main" id="{49143824-AF5B-5E07-3AF6-2E8AC9EC79D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C4226119-FC98-4422-ADE9-18A195A9785B}"/>
              </a:ext>
            </a:extLst>
          </p:cNvPr>
          <p:cNvSpPr>
            <a:spLocks noGrp="1"/>
          </p:cNvSpPr>
          <p:nvPr>
            <p:ph type="dt" sz="half" idx="10"/>
          </p:nvPr>
        </p:nvSpPr>
        <p:spPr/>
        <p:txBody>
          <a:bodyPr/>
          <a:lstStyle/>
          <a:p>
            <a:fld id="{588DEC5E-5701-4682-BFD2-42541D89F189}" type="datetime1">
              <a:rPr lang="pl-PL" smtClean="0"/>
              <a:t>09.05.2023</a:t>
            </a:fld>
            <a:endParaRPr lang="pl-PL"/>
          </a:p>
        </p:txBody>
      </p:sp>
      <p:sp>
        <p:nvSpPr>
          <p:cNvPr id="5" name="Footer Placeholder 4">
            <a:extLst>
              <a:ext uri="{FF2B5EF4-FFF2-40B4-BE49-F238E27FC236}">
                <a16:creationId xmlns:a16="http://schemas.microsoft.com/office/drawing/2014/main" id="{8408DCD2-7799-18EC-462A-791636AB9887}"/>
              </a:ext>
            </a:extLst>
          </p:cNvPr>
          <p:cNvSpPr>
            <a:spLocks noGrp="1"/>
          </p:cNvSpPr>
          <p:nvPr>
            <p:ph type="ftr" sz="quarter" idx="11"/>
          </p:nvPr>
        </p:nvSpPr>
        <p:spPr/>
        <p:txBody>
          <a:bodyPr/>
          <a:lstStyle/>
          <a:p>
            <a:r>
              <a:rPr lang="pl-PL"/>
              <a:t>SQLDay 2023</a:t>
            </a:r>
          </a:p>
        </p:txBody>
      </p:sp>
      <p:sp>
        <p:nvSpPr>
          <p:cNvPr id="6" name="Slide Number Placeholder 5">
            <a:extLst>
              <a:ext uri="{FF2B5EF4-FFF2-40B4-BE49-F238E27FC236}">
                <a16:creationId xmlns:a16="http://schemas.microsoft.com/office/drawing/2014/main" id="{EBA4B65C-5281-A670-0F9C-37D2EE2C9ED6}"/>
              </a:ext>
            </a:extLst>
          </p:cNvPr>
          <p:cNvSpPr>
            <a:spLocks noGrp="1"/>
          </p:cNvSpPr>
          <p:nvPr>
            <p:ph type="sldNum" sz="quarter" idx="12"/>
          </p:nvPr>
        </p:nvSpPr>
        <p:spPr/>
        <p:txBody>
          <a:bodyPr/>
          <a:lstStyle/>
          <a:p>
            <a:fld id="{B4402EB9-F900-47E6-9FD9-135948A9D9AC}" type="slidenum">
              <a:rPr lang="pl-PL" smtClean="0"/>
              <a:t>‹#›</a:t>
            </a:fld>
            <a:endParaRPr lang="pl-PL"/>
          </a:p>
        </p:txBody>
      </p:sp>
    </p:spTree>
    <p:extLst>
      <p:ext uri="{BB962C8B-B14F-4D97-AF65-F5344CB8AC3E}">
        <p14:creationId xmlns:p14="http://schemas.microsoft.com/office/powerpoint/2010/main" val="350557035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0B66BB-90C4-43CC-4127-8CF3AE17CF33}"/>
              </a:ext>
            </a:extLst>
          </p:cNvPr>
          <p:cNvSpPr>
            <a:spLocks noGrp="1"/>
          </p:cNvSpPr>
          <p:nvPr>
            <p:ph type="title"/>
          </p:nvPr>
        </p:nvSpPr>
        <p:spPr/>
        <p:txBody>
          <a:bodyPr/>
          <a:lstStyle/>
          <a:p>
            <a:r>
              <a:rPr lang="en-GB"/>
              <a:t>Click to edit Master title style</a:t>
            </a:r>
            <a:endParaRPr lang="pl-PL"/>
          </a:p>
        </p:txBody>
      </p:sp>
      <p:sp>
        <p:nvSpPr>
          <p:cNvPr id="3" name="Content Placeholder 2">
            <a:extLst>
              <a:ext uri="{FF2B5EF4-FFF2-40B4-BE49-F238E27FC236}">
                <a16:creationId xmlns:a16="http://schemas.microsoft.com/office/drawing/2014/main" id="{CE1C4B9A-3505-2F21-11AE-3592E3A0EFDD}"/>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pl-PL"/>
          </a:p>
        </p:txBody>
      </p:sp>
      <p:sp>
        <p:nvSpPr>
          <p:cNvPr id="4" name="Content Placeholder 3">
            <a:extLst>
              <a:ext uri="{FF2B5EF4-FFF2-40B4-BE49-F238E27FC236}">
                <a16:creationId xmlns:a16="http://schemas.microsoft.com/office/drawing/2014/main" id="{6094628B-DB63-E1BC-C74A-06309F4B9291}"/>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pl-PL"/>
          </a:p>
        </p:txBody>
      </p:sp>
      <p:sp>
        <p:nvSpPr>
          <p:cNvPr id="5" name="Date Placeholder 4">
            <a:extLst>
              <a:ext uri="{FF2B5EF4-FFF2-40B4-BE49-F238E27FC236}">
                <a16:creationId xmlns:a16="http://schemas.microsoft.com/office/drawing/2014/main" id="{0413F980-E65A-0635-2C44-59C78FF516AA}"/>
              </a:ext>
            </a:extLst>
          </p:cNvPr>
          <p:cNvSpPr>
            <a:spLocks noGrp="1"/>
          </p:cNvSpPr>
          <p:nvPr>
            <p:ph type="dt" sz="half" idx="10"/>
          </p:nvPr>
        </p:nvSpPr>
        <p:spPr/>
        <p:txBody>
          <a:bodyPr/>
          <a:lstStyle/>
          <a:p>
            <a:fld id="{1924819E-3F49-4D37-ADBC-7418B7E1E1E9}" type="datetime1">
              <a:rPr lang="pl-PL" smtClean="0"/>
              <a:t>09.05.2023</a:t>
            </a:fld>
            <a:endParaRPr lang="pl-PL"/>
          </a:p>
        </p:txBody>
      </p:sp>
      <p:sp>
        <p:nvSpPr>
          <p:cNvPr id="6" name="Footer Placeholder 5">
            <a:extLst>
              <a:ext uri="{FF2B5EF4-FFF2-40B4-BE49-F238E27FC236}">
                <a16:creationId xmlns:a16="http://schemas.microsoft.com/office/drawing/2014/main" id="{5A7D6885-C5B7-9EC7-C3A1-F4D63435CF18}"/>
              </a:ext>
            </a:extLst>
          </p:cNvPr>
          <p:cNvSpPr>
            <a:spLocks noGrp="1"/>
          </p:cNvSpPr>
          <p:nvPr>
            <p:ph type="ftr" sz="quarter" idx="11"/>
          </p:nvPr>
        </p:nvSpPr>
        <p:spPr/>
        <p:txBody>
          <a:bodyPr/>
          <a:lstStyle/>
          <a:p>
            <a:r>
              <a:rPr lang="pl-PL"/>
              <a:t>SQLDay 2023</a:t>
            </a:r>
          </a:p>
        </p:txBody>
      </p:sp>
      <p:sp>
        <p:nvSpPr>
          <p:cNvPr id="7" name="Slide Number Placeholder 6">
            <a:extLst>
              <a:ext uri="{FF2B5EF4-FFF2-40B4-BE49-F238E27FC236}">
                <a16:creationId xmlns:a16="http://schemas.microsoft.com/office/drawing/2014/main" id="{6786B106-A234-2795-23B8-CBFECA23DC55}"/>
              </a:ext>
            </a:extLst>
          </p:cNvPr>
          <p:cNvSpPr>
            <a:spLocks noGrp="1"/>
          </p:cNvSpPr>
          <p:nvPr>
            <p:ph type="sldNum" sz="quarter" idx="12"/>
          </p:nvPr>
        </p:nvSpPr>
        <p:spPr/>
        <p:txBody>
          <a:bodyPr/>
          <a:lstStyle/>
          <a:p>
            <a:fld id="{B4402EB9-F900-47E6-9FD9-135948A9D9AC}" type="slidenum">
              <a:rPr lang="pl-PL" smtClean="0"/>
              <a:t>‹#›</a:t>
            </a:fld>
            <a:endParaRPr lang="pl-PL"/>
          </a:p>
        </p:txBody>
      </p:sp>
    </p:spTree>
    <p:extLst>
      <p:ext uri="{BB962C8B-B14F-4D97-AF65-F5344CB8AC3E}">
        <p14:creationId xmlns:p14="http://schemas.microsoft.com/office/powerpoint/2010/main" val="262949602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665FEE-6FBD-73CE-A7A5-EBC331C6CCD0}"/>
              </a:ext>
            </a:extLst>
          </p:cNvPr>
          <p:cNvSpPr>
            <a:spLocks noGrp="1"/>
          </p:cNvSpPr>
          <p:nvPr>
            <p:ph type="title"/>
          </p:nvPr>
        </p:nvSpPr>
        <p:spPr>
          <a:xfrm>
            <a:off x="2726108" y="365125"/>
            <a:ext cx="6887911" cy="1325563"/>
          </a:xfrm>
        </p:spPr>
        <p:txBody>
          <a:bodyPr/>
          <a:lstStyle/>
          <a:p>
            <a:r>
              <a:rPr lang="en-GB"/>
              <a:t>Click to edit Master title style</a:t>
            </a:r>
            <a:endParaRPr lang="pl-PL" dirty="0"/>
          </a:p>
        </p:txBody>
      </p:sp>
      <p:sp>
        <p:nvSpPr>
          <p:cNvPr id="3" name="Text Placeholder 2">
            <a:extLst>
              <a:ext uri="{FF2B5EF4-FFF2-40B4-BE49-F238E27FC236}">
                <a16:creationId xmlns:a16="http://schemas.microsoft.com/office/drawing/2014/main" id="{814E2424-0E95-E495-6F3D-C18F36BE896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6F67CA79-3FAA-C17F-1881-D3BB3DA97CBE}"/>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pl-PL"/>
          </a:p>
        </p:txBody>
      </p:sp>
      <p:sp>
        <p:nvSpPr>
          <p:cNvPr id="5" name="Text Placeholder 4">
            <a:extLst>
              <a:ext uri="{FF2B5EF4-FFF2-40B4-BE49-F238E27FC236}">
                <a16:creationId xmlns:a16="http://schemas.microsoft.com/office/drawing/2014/main" id="{7C00103B-8087-2188-4FD7-C39ACA78A28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E407DC04-106A-DB27-42D0-730CD34BA769}"/>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pl-PL"/>
          </a:p>
        </p:txBody>
      </p:sp>
      <p:sp>
        <p:nvSpPr>
          <p:cNvPr id="7" name="Date Placeholder 6">
            <a:extLst>
              <a:ext uri="{FF2B5EF4-FFF2-40B4-BE49-F238E27FC236}">
                <a16:creationId xmlns:a16="http://schemas.microsoft.com/office/drawing/2014/main" id="{BAE33B9A-991F-0B10-E6E0-118AF51B83D7}"/>
              </a:ext>
            </a:extLst>
          </p:cNvPr>
          <p:cNvSpPr>
            <a:spLocks noGrp="1"/>
          </p:cNvSpPr>
          <p:nvPr>
            <p:ph type="dt" sz="half" idx="10"/>
          </p:nvPr>
        </p:nvSpPr>
        <p:spPr/>
        <p:txBody>
          <a:bodyPr/>
          <a:lstStyle/>
          <a:p>
            <a:fld id="{86AD4CF7-4AE4-45E8-B959-36F0096C7FBC}" type="datetime1">
              <a:rPr lang="pl-PL" smtClean="0"/>
              <a:t>09.05.2023</a:t>
            </a:fld>
            <a:endParaRPr lang="pl-PL"/>
          </a:p>
        </p:txBody>
      </p:sp>
      <p:sp>
        <p:nvSpPr>
          <p:cNvPr id="8" name="Footer Placeholder 7">
            <a:extLst>
              <a:ext uri="{FF2B5EF4-FFF2-40B4-BE49-F238E27FC236}">
                <a16:creationId xmlns:a16="http://schemas.microsoft.com/office/drawing/2014/main" id="{58CACE36-59AC-F446-D8AA-13A26909333D}"/>
              </a:ext>
            </a:extLst>
          </p:cNvPr>
          <p:cNvSpPr>
            <a:spLocks noGrp="1"/>
          </p:cNvSpPr>
          <p:nvPr>
            <p:ph type="ftr" sz="quarter" idx="11"/>
          </p:nvPr>
        </p:nvSpPr>
        <p:spPr/>
        <p:txBody>
          <a:bodyPr/>
          <a:lstStyle/>
          <a:p>
            <a:r>
              <a:rPr lang="pl-PL"/>
              <a:t>SQLDay 2023</a:t>
            </a:r>
          </a:p>
        </p:txBody>
      </p:sp>
      <p:sp>
        <p:nvSpPr>
          <p:cNvPr id="9" name="Slide Number Placeholder 8">
            <a:extLst>
              <a:ext uri="{FF2B5EF4-FFF2-40B4-BE49-F238E27FC236}">
                <a16:creationId xmlns:a16="http://schemas.microsoft.com/office/drawing/2014/main" id="{D86C4FB5-5C29-D8A0-5F47-91710802433A}"/>
              </a:ext>
            </a:extLst>
          </p:cNvPr>
          <p:cNvSpPr>
            <a:spLocks noGrp="1"/>
          </p:cNvSpPr>
          <p:nvPr>
            <p:ph type="sldNum" sz="quarter" idx="12"/>
          </p:nvPr>
        </p:nvSpPr>
        <p:spPr/>
        <p:txBody>
          <a:bodyPr/>
          <a:lstStyle/>
          <a:p>
            <a:fld id="{B4402EB9-F900-47E6-9FD9-135948A9D9AC}" type="slidenum">
              <a:rPr lang="pl-PL" smtClean="0"/>
              <a:t>‹#›</a:t>
            </a:fld>
            <a:endParaRPr lang="pl-PL"/>
          </a:p>
        </p:txBody>
      </p:sp>
    </p:spTree>
    <p:extLst>
      <p:ext uri="{BB962C8B-B14F-4D97-AF65-F5344CB8AC3E}">
        <p14:creationId xmlns:p14="http://schemas.microsoft.com/office/powerpoint/2010/main" val="277972832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3CB2E0-B66A-0D21-8211-EB6810BE0D1F}"/>
              </a:ext>
            </a:extLst>
          </p:cNvPr>
          <p:cNvSpPr>
            <a:spLocks noGrp="1"/>
          </p:cNvSpPr>
          <p:nvPr>
            <p:ph type="title"/>
          </p:nvPr>
        </p:nvSpPr>
        <p:spPr/>
        <p:txBody>
          <a:bodyPr/>
          <a:lstStyle/>
          <a:p>
            <a:r>
              <a:rPr lang="en-GB"/>
              <a:t>Click to edit Master title style</a:t>
            </a:r>
            <a:endParaRPr lang="pl-PL"/>
          </a:p>
        </p:txBody>
      </p:sp>
      <p:sp>
        <p:nvSpPr>
          <p:cNvPr id="3" name="Date Placeholder 2">
            <a:extLst>
              <a:ext uri="{FF2B5EF4-FFF2-40B4-BE49-F238E27FC236}">
                <a16:creationId xmlns:a16="http://schemas.microsoft.com/office/drawing/2014/main" id="{0018B43D-E577-379A-22D2-6DC7ACF76F31}"/>
              </a:ext>
            </a:extLst>
          </p:cNvPr>
          <p:cNvSpPr>
            <a:spLocks noGrp="1"/>
          </p:cNvSpPr>
          <p:nvPr>
            <p:ph type="dt" sz="half" idx="10"/>
          </p:nvPr>
        </p:nvSpPr>
        <p:spPr/>
        <p:txBody>
          <a:bodyPr/>
          <a:lstStyle/>
          <a:p>
            <a:fld id="{8820F40D-CB02-4262-8D27-A0E8CF84961D}" type="datetime1">
              <a:rPr lang="pl-PL" smtClean="0"/>
              <a:t>09.05.2023</a:t>
            </a:fld>
            <a:endParaRPr lang="pl-PL"/>
          </a:p>
        </p:txBody>
      </p:sp>
      <p:sp>
        <p:nvSpPr>
          <p:cNvPr id="4" name="Footer Placeholder 3">
            <a:extLst>
              <a:ext uri="{FF2B5EF4-FFF2-40B4-BE49-F238E27FC236}">
                <a16:creationId xmlns:a16="http://schemas.microsoft.com/office/drawing/2014/main" id="{A811997F-D3AE-8B0D-A313-4A994B582910}"/>
              </a:ext>
            </a:extLst>
          </p:cNvPr>
          <p:cNvSpPr>
            <a:spLocks noGrp="1"/>
          </p:cNvSpPr>
          <p:nvPr>
            <p:ph type="ftr" sz="quarter" idx="11"/>
          </p:nvPr>
        </p:nvSpPr>
        <p:spPr/>
        <p:txBody>
          <a:bodyPr/>
          <a:lstStyle/>
          <a:p>
            <a:r>
              <a:rPr lang="pl-PL"/>
              <a:t>SQLDay 2023</a:t>
            </a:r>
          </a:p>
        </p:txBody>
      </p:sp>
      <p:sp>
        <p:nvSpPr>
          <p:cNvPr id="5" name="Slide Number Placeholder 4">
            <a:extLst>
              <a:ext uri="{FF2B5EF4-FFF2-40B4-BE49-F238E27FC236}">
                <a16:creationId xmlns:a16="http://schemas.microsoft.com/office/drawing/2014/main" id="{B28E9BF2-264B-7096-7ACC-B6E4760B89A8}"/>
              </a:ext>
            </a:extLst>
          </p:cNvPr>
          <p:cNvSpPr>
            <a:spLocks noGrp="1"/>
          </p:cNvSpPr>
          <p:nvPr>
            <p:ph type="sldNum" sz="quarter" idx="12"/>
          </p:nvPr>
        </p:nvSpPr>
        <p:spPr/>
        <p:txBody>
          <a:bodyPr/>
          <a:lstStyle/>
          <a:p>
            <a:fld id="{B4402EB9-F900-47E6-9FD9-135948A9D9AC}" type="slidenum">
              <a:rPr lang="pl-PL" smtClean="0"/>
              <a:t>‹#›</a:t>
            </a:fld>
            <a:endParaRPr lang="pl-PL"/>
          </a:p>
        </p:txBody>
      </p:sp>
    </p:spTree>
    <p:extLst>
      <p:ext uri="{BB962C8B-B14F-4D97-AF65-F5344CB8AC3E}">
        <p14:creationId xmlns:p14="http://schemas.microsoft.com/office/powerpoint/2010/main" val="181338450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0585CB6-3AC0-7F3A-1FC5-38B53737353D}"/>
              </a:ext>
            </a:extLst>
          </p:cNvPr>
          <p:cNvSpPr>
            <a:spLocks noGrp="1"/>
          </p:cNvSpPr>
          <p:nvPr>
            <p:ph type="dt" sz="half" idx="10"/>
          </p:nvPr>
        </p:nvSpPr>
        <p:spPr/>
        <p:txBody>
          <a:bodyPr/>
          <a:lstStyle/>
          <a:p>
            <a:fld id="{332AA367-BC85-469B-B9FE-C4FFD5CC8876}" type="datetime1">
              <a:rPr lang="pl-PL" smtClean="0"/>
              <a:t>09.05.2023</a:t>
            </a:fld>
            <a:endParaRPr lang="pl-PL"/>
          </a:p>
        </p:txBody>
      </p:sp>
      <p:sp>
        <p:nvSpPr>
          <p:cNvPr id="3" name="Footer Placeholder 2">
            <a:extLst>
              <a:ext uri="{FF2B5EF4-FFF2-40B4-BE49-F238E27FC236}">
                <a16:creationId xmlns:a16="http://schemas.microsoft.com/office/drawing/2014/main" id="{1CD2E406-70CC-3443-2F32-7A4E07715633}"/>
              </a:ext>
            </a:extLst>
          </p:cNvPr>
          <p:cNvSpPr>
            <a:spLocks noGrp="1"/>
          </p:cNvSpPr>
          <p:nvPr>
            <p:ph type="ftr" sz="quarter" idx="11"/>
          </p:nvPr>
        </p:nvSpPr>
        <p:spPr/>
        <p:txBody>
          <a:bodyPr/>
          <a:lstStyle/>
          <a:p>
            <a:r>
              <a:rPr lang="pl-PL"/>
              <a:t>SQLDay 2023</a:t>
            </a:r>
          </a:p>
        </p:txBody>
      </p:sp>
      <p:sp>
        <p:nvSpPr>
          <p:cNvPr id="4" name="Slide Number Placeholder 3">
            <a:extLst>
              <a:ext uri="{FF2B5EF4-FFF2-40B4-BE49-F238E27FC236}">
                <a16:creationId xmlns:a16="http://schemas.microsoft.com/office/drawing/2014/main" id="{FBD11145-6A54-513D-A22D-F9779C601EF7}"/>
              </a:ext>
            </a:extLst>
          </p:cNvPr>
          <p:cNvSpPr>
            <a:spLocks noGrp="1"/>
          </p:cNvSpPr>
          <p:nvPr>
            <p:ph type="sldNum" sz="quarter" idx="12"/>
          </p:nvPr>
        </p:nvSpPr>
        <p:spPr/>
        <p:txBody>
          <a:bodyPr/>
          <a:lstStyle/>
          <a:p>
            <a:fld id="{B4402EB9-F900-47E6-9FD9-135948A9D9AC}" type="slidenum">
              <a:rPr lang="pl-PL" smtClean="0"/>
              <a:t>‹#›</a:t>
            </a:fld>
            <a:endParaRPr lang="pl-PL"/>
          </a:p>
        </p:txBody>
      </p:sp>
    </p:spTree>
    <p:extLst>
      <p:ext uri="{BB962C8B-B14F-4D97-AF65-F5344CB8AC3E}">
        <p14:creationId xmlns:p14="http://schemas.microsoft.com/office/powerpoint/2010/main" val="227997478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000539-2817-6991-8302-4FF149878A18}"/>
              </a:ext>
            </a:extLst>
          </p:cNvPr>
          <p:cNvSpPr>
            <a:spLocks noGrp="1"/>
          </p:cNvSpPr>
          <p:nvPr>
            <p:ph type="title"/>
          </p:nvPr>
        </p:nvSpPr>
        <p:spPr>
          <a:xfrm>
            <a:off x="839788" y="1640793"/>
            <a:ext cx="3932237" cy="1034042"/>
          </a:xfrm>
        </p:spPr>
        <p:txBody>
          <a:bodyPr anchor="b"/>
          <a:lstStyle>
            <a:lvl1pPr>
              <a:defRPr sz="3200"/>
            </a:lvl1pPr>
          </a:lstStyle>
          <a:p>
            <a:r>
              <a:rPr lang="en-GB"/>
              <a:t>Click to edit Master title style</a:t>
            </a:r>
            <a:endParaRPr lang="pl-PL" dirty="0"/>
          </a:p>
        </p:txBody>
      </p:sp>
      <p:sp>
        <p:nvSpPr>
          <p:cNvPr id="3" name="Content Placeholder 2">
            <a:extLst>
              <a:ext uri="{FF2B5EF4-FFF2-40B4-BE49-F238E27FC236}">
                <a16:creationId xmlns:a16="http://schemas.microsoft.com/office/drawing/2014/main" id="{929F4B93-CBB2-9F80-E3D7-50509C2E5F5B}"/>
              </a:ext>
            </a:extLst>
          </p:cNvPr>
          <p:cNvSpPr>
            <a:spLocks noGrp="1"/>
          </p:cNvSpPr>
          <p:nvPr>
            <p:ph idx="1"/>
          </p:nvPr>
        </p:nvSpPr>
        <p:spPr>
          <a:xfrm>
            <a:off x="5183188" y="1640793"/>
            <a:ext cx="6172200" cy="422025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pl-PL"/>
          </a:p>
        </p:txBody>
      </p:sp>
      <p:sp>
        <p:nvSpPr>
          <p:cNvPr id="4" name="Text Placeholder 3">
            <a:extLst>
              <a:ext uri="{FF2B5EF4-FFF2-40B4-BE49-F238E27FC236}">
                <a16:creationId xmlns:a16="http://schemas.microsoft.com/office/drawing/2014/main" id="{BA61D0ED-76DC-C660-F7E7-6E8FF3B2550C}"/>
              </a:ext>
            </a:extLst>
          </p:cNvPr>
          <p:cNvSpPr>
            <a:spLocks noGrp="1"/>
          </p:cNvSpPr>
          <p:nvPr>
            <p:ph type="body" sz="half" idx="2"/>
          </p:nvPr>
        </p:nvSpPr>
        <p:spPr>
          <a:xfrm>
            <a:off x="839788" y="2674835"/>
            <a:ext cx="3932237" cy="3194153"/>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67BC5EA2-0D30-DEBD-19DE-43D97E5EA36E}"/>
              </a:ext>
            </a:extLst>
          </p:cNvPr>
          <p:cNvSpPr>
            <a:spLocks noGrp="1"/>
          </p:cNvSpPr>
          <p:nvPr>
            <p:ph type="dt" sz="half" idx="10"/>
          </p:nvPr>
        </p:nvSpPr>
        <p:spPr/>
        <p:txBody>
          <a:bodyPr/>
          <a:lstStyle/>
          <a:p>
            <a:fld id="{AEB591D9-858C-47F0-804F-EE851B67752A}" type="datetime1">
              <a:rPr lang="pl-PL" smtClean="0"/>
              <a:t>09.05.2023</a:t>
            </a:fld>
            <a:endParaRPr lang="pl-PL"/>
          </a:p>
        </p:txBody>
      </p:sp>
      <p:sp>
        <p:nvSpPr>
          <p:cNvPr id="6" name="Footer Placeholder 5">
            <a:extLst>
              <a:ext uri="{FF2B5EF4-FFF2-40B4-BE49-F238E27FC236}">
                <a16:creationId xmlns:a16="http://schemas.microsoft.com/office/drawing/2014/main" id="{76A22F21-CF92-E99D-FBE3-BE59414C38B1}"/>
              </a:ext>
            </a:extLst>
          </p:cNvPr>
          <p:cNvSpPr>
            <a:spLocks noGrp="1"/>
          </p:cNvSpPr>
          <p:nvPr>
            <p:ph type="ftr" sz="quarter" idx="11"/>
          </p:nvPr>
        </p:nvSpPr>
        <p:spPr/>
        <p:txBody>
          <a:bodyPr/>
          <a:lstStyle/>
          <a:p>
            <a:r>
              <a:rPr lang="pl-PL"/>
              <a:t>SQLDay 2023</a:t>
            </a:r>
          </a:p>
        </p:txBody>
      </p:sp>
      <p:sp>
        <p:nvSpPr>
          <p:cNvPr id="7" name="Slide Number Placeholder 6">
            <a:extLst>
              <a:ext uri="{FF2B5EF4-FFF2-40B4-BE49-F238E27FC236}">
                <a16:creationId xmlns:a16="http://schemas.microsoft.com/office/drawing/2014/main" id="{66ADD042-EFD6-120F-A1C2-CF874F5B0398}"/>
              </a:ext>
            </a:extLst>
          </p:cNvPr>
          <p:cNvSpPr>
            <a:spLocks noGrp="1"/>
          </p:cNvSpPr>
          <p:nvPr>
            <p:ph type="sldNum" sz="quarter" idx="12"/>
          </p:nvPr>
        </p:nvSpPr>
        <p:spPr/>
        <p:txBody>
          <a:bodyPr/>
          <a:lstStyle/>
          <a:p>
            <a:fld id="{B4402EB9-F900-47E6-9FD9-135948A9D9AC}" type="slidenum">
              <a:rPr lang="pl-PL" smtClean="0"/>
              <a:t>‹#›</a:t>
            </a:fld>
            <a:endParaRPr lang="pl-PL"/>
          </a:p>
        </p:txBody>
      </p:sp>
    </p:spTree>
    <p:extLst>
      <p:ext uri="{BB962C8B-B14F-4D97-AF65-F5344CB8AC3E}">
        <p14:creationId xmlns:p14="http://schemas.microsoft.com/office/powerpoint/2010/main" val="14037462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EA464-ADF1-8FAB-31BD-5F571488C59C}"/>
              </a:ext>
            </a:extLst>
          </p:cNvPr>
          <p:cNvSpPr>
            <a:spLocks noGrp="1"/>
          </p:cNvSpPr>
          <p:nvPr>
            <p:ph type="title"/>
          </p:nvPr>
        </p:nvSpPr>
        <p:spPr/>
        <p:txBody>
          <a:bodyPr/>
          <a:lstStyle/>
          <a:p>
            <a:r>
              <a:rPr lang="en-GB"/>
              <a:t>Click to edit Master title style</a:t>
            </a:r>
            <a:endParaRPr lang="pl-PL"/>
          </a:p>
        </p:txBody>
      </p:sp>
      <p:sp>
        <p:nvSpPr>
          <p:cNvPr id="3" name="Content Placeholder 2">
            <a:extLst>
              <a:ext uri="{FF2B5EF4-FFF2-40B4-BE49-F238E27FC236}">
                <a16:creationId xmlns:a16="http://schemas.microsoft.com/office/drawing/2014/main" id="{E2589C25-3059-E9BB-8BB3-14403A24A1DF}"/>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pl-PL"/>
          </a:p>
        </p:txBody>
      </p:sp>
      <p:sp>
        <p:nvSpPr>
          <p:cNvPr id="4" name="Date Placeholder 3">
            <a:extLst>
              <a:ext uri="{FF2B5EF4-FFF2-40B4-BE49-F238E27FC236}">
                <a16:creationId xmlns:a16="http://schemas.microsoft.com/office/drawing/2014/main" id="{C11B6623-411D-C220-5393-F55F43983F90}"/>
              </a:ext>
            </a:extLst>
          </p:cNvPr>
          <p:cNvSpPr>
            <a:spLocks noGrp="1"/>
          </p:cNvSpPr>
          <p:nvPr>
            <p:ph type="dt" sz="half" idx="10"/>
          </p:nvPr>
        </p:nvSpPr>
        <p:spPr/>
        <p:txBody>
          <a:bodyPr/>
          <a:lstStyle/>
          <a:p>
            <a:fld id="{2AE38BE0-61D8-43F6-8CED-198430695955}" type="datetime1">
              <a:rPr lang="pl-PL" smtClean="0"/>
              <a:t>09.05.2023</a:t>
            </a:fld>
            <a:endParaRPr lang="pl-PL"/>
          </a:p>
        </p:txBody>
      </p:sp>
      <p:sp>
        <p:nvSpPr>
          <p:cNvPr id="5" name="Footer Placeholder 4">
            <a:extLst>
              <a:ext uri="{FF2B5EF4-FFF2-40B4-BE49-F238E27FC236}">
                <a16:creationId xmlns:a16="http://schemas.microsoft.com/office/drawing/2014/main" id="{6ED5A6D3-5272-A9B3-9948-225ACFDB21A7}"/>
              </a:ext>
            </a:extLst>
          </p:cNvPr>
          <p:cNvSpPr>
            <a:spLocks noGrp="1"/>
          </p:cNvSpPr>
          <p:nvPr>
            <p:ph type="ftr" sz="quarter" idx="11"/>
          </p:nvPr>
        </p:nvSpPr>
        <p:spPr/>
        <p:txBody>
          <a:bodyPr/>
          <a:lstStyle/>
          <a:p>
            <a:r>
              <a:rPr lang="pl-PL"/>
              <a:t>SQLDay 2023</a:t>
            </a:r>
          </a:p>
        </p:txBody>
      </p:sp>
      <p:sp>
        <p:nvSpPr>
          <p:cNvPr id="6" name="Slide Number Placeholder 5">
            <a:extLst>
              <a:ext uri="{FF2B5EF4-FFF2-40B4-BE49-F238E27FC236}">
                <a16:creationId xmlns:a16="http://schemas.microsoft.com/office/drawing/2014/main" id="{A261C955-5E15-2061-0273-A963F8EB1036}"/>
              </a:ext>
            </a:extLst>
          </p:cNvPr>
          <p:cNvSpPr>
            <a:spLocks noGrp="1"/>
          </p:cNvSpPr>
          <p:nvPr>
            <p:ph type="sldNum" sz="quarter" idx="12"/>
          </p:nvPr>
        </p:nvSpPr>
        <p:spPr/>
        <p:txBody>
          <a:bodyPr/>
          <a:lstStyle/>
          <a:p>
            <a:fld id="{B4402EB9-F900-47E6-9FD9-135948A9D9AC}" type="slidenum">
              <a:rPr lang="pl-PL" smtClean="0"/>
              <a:t>‹#›</a:t>
            </a:fld>
            <a:endParaRPr lang="pl-PL"/>
          </a:p>
        </p:txBody>
      </p:sp>
    </p:spTree>
    <p:extLst>
      <p:ext uri="{BB962C8B-B14F-4D97-AF65-F5344CB8AC3E}">
        <p14:creationId xmlns:p14="http://schemas.microsoft.com/office/powerpoint/2010/main" val="399885998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2A0ACA-7C54-78AB-1E45-73EDBCFFE8B9}"/>
              </a:ext>
            </a:extLst>
          </p:cNvPr>
          <p:cNvSpPr>
            <a:spLocks noGrp="1"/>
          </p:cNvSpPr>
          <p:nvPr>
            <p:ph type="title"/>
          </p:nvPr>
        </p:nvSpPr>
        <p:spPr>
          <a:xfrm>
            <a:off x="839788" y="1666430"/>
            <a:ext cx="3932237" cy="1008404"/>
          </a:xfrm>
        </p:spPr>
        <p:txBody>
          <a:bodyPr anchor="b"/>
          <a:lstStyle>
            <a:lvl1pPr>
              <a:defRPr sz="3200"/>
            </a:lvl1pPr>
          </a:lstStyle>
          <a:p>
            <a:r>
              <a:rPr lang="en-GB"/>
              <a:t>Click to edit Master title style</a:t>
            </a:r>
            <a:endParaRPr lang="pl-PL" dirty="0"/>
          </a:p>
        </p:txBody>
      </p:sp>
      <p:sp>
        <p:nvSpPr>
          <p:cNvPr id="3" name="Picture Placeholder 2">
            <a:extLst>
              <a:ext uri="{FF2B5EF4-FFF2-40B4-BE49-F238E27FC236}">
                <a16:creationId xmlns:a16="http://schemas.microsoft.com/office/drawing/2014/main" id="{3083CAC4-6EDA-1084-DA58-D0EF42B36340}"/>
              </a:ext>
            </a:extLst>
          </p:cNvPr>
          <p:cNvSpPr>
            <a:spLocks noGrp="1"/>
          </p:cNvSpPr>
          <p:nvPr>
            <p:ph type="pic" idx="1"/>
          </p:nvPr>
        </p:nvSpPr>
        <p:spPr>
          <a:xfrm>
            <a:off x="5183188" y="1666430"/>
            <a:ext cx="6172200" cy="419462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pl-PL"/>
          </a:p>
        </p:txBody>
      </p:sp>
      <p:sp>
        <p:nvSpPr>
          <p:cNvPr id="4" name="Text Placeholder 3">
            <a:extLst>
              <a:ext uri="{FF2B5EF4-FFF2-40B4-BE49-F238E27FC236}">
                <a16:creationId xmlns:a16="http://schemas.microsoft.com/office/drawing/2014/main" id="{53591AA4-A411-3171-17F0-A0A7763C014A}"/>
              </a:ext>
            </a:extLst>
          </p:cNvPr>
          <p:cNvSpPr>
            <a:spLocks noGrp="1"/>
          </p:cNvSpPr>
          <p:nvPr>
            <p:ph type="body" sz="half" idx="2"/>
          </p:nvPr>
        </p:nvSpPr>
        <p:spPr>
          <a:xfrm>
            <a:off x="839788" y="2674834"/>
            <a:ext cx="3932237" cy="3194153"/>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F83B50EB-D77D-676C-7586-ED14AFC7CAF2}"/>
              </a:ext>
            </a:extLst>
          </p:cNvPr>
          <p:cNvSpPr>
            <a:spLocks noGrp="1"/>
          </p:cNvSpPr>
          <p:nvPr>
            <p:ph type="dt" sz="half" idx="10"/>
          </p:nvPr>
        </p:nvSpPr>
        <p:spPr/>
        <p:txBody>
          <a:bodyPr/>
          <a:lstStyle/>
          <a:p>
            <a:fld id="{F0B833BF-B8DC-42A5-9695-AE4A303D61FC}" type="datetime1">
              <a:rPr lang="pl-PL" smtClean="0"/>
              <a:t>09.05.2023</a:t>
            </a:fld>
            <a:endParaRPr lang="pl-PL"/>
          </a:p>
        </p:txBody>
      </p:sp>
      <p:sp>
        <p:nvSpPr>
          <p:cNvPr id="6" name="Footer Placeholder 5">
            <a:extLst>
              <a:ext uri="{FF2B5EF4-FFF2-40B4-BE49-F238E27FC236}">
                <a16:creationId xmlns:a16="http://schemas.microsoft.com/office/drawing/2014/main" id="{CBAD00BF-4E70-E1CA-6C78-82BE7714A989}"/>
              </a:ext>
            </a:extLst>
          </p:cNvPr>
          <p:cNvSpPr>
            <a:spLocks noGrp="1"/>
          </p:cNvSpPr>
          <p:nvPr>
            <p:ph type="ftr" sz="quarter" idx="11"/>
          </p:nvPr>
        </p:nvSpPr>
        <p:spPr/>
        <p:txBody>
          <a:bodyPr/>
          <a:lstStyle/>
          <a:p>
            <a:r>
              <a:rPr lang="pl-PL"/>
              <a:t>SQLDay 2023</a:t>
            </a:r>
          </a:p>
        </p:txBody>
      </p:sp>
      <p:sp>
        <p:nvSpPr>
          <p:cNvPr id="7" name="Slide Number Placeholder 6">
            <a:extLst>
              <a:ext uri="{FF2B5EF4-FFF2-40B4-BE49-F238E27FC236}">
                <a16:creationId xmlns:a16="http://schemas.microsoft.com/office/drawing/2014/main" id="{2B103A42-DAEF-E2E6-BEAC-39A1B794605C}"/>
              </a:ext>
            </a:extLst>
          </p:cNvPr>
          <p:cNvSpPr>
            <a:spLocks noGrp="1"/>
          </p:cNvSpPr>
          <p:nvPr>
            <p:ph type="sldNum" sz="quarter" idx="12"/>
          </p:nvPr>
        </p:nvSpPr>
        <p:spPr/>
        <p:txBody>
          <a:bodyPr/>
          <a:lstStyle/>
          <a:p>
            <a:fld id="{B4402EB9-F900-47E6-9FD9-135948A9D9AC}" type="slidenum">
              <a:rPr lang="pl-PL" smtClean="0"/>
              <a:t>‹#›</a:t>
            </a:fld>
            <a:endParaRPr lang="pl-PL"/>
          </a:p>
        </p:txBody>
      </p:sp>
    </p:spTree>
    <p:extLst>
      <p:ext uri="{BB962C8B-B14F-4D97-AF65-F5344CB8AC3E}">
        <p14:creationId xmlns:p14="http://schemas.microsoft.com/office/powerpoint/2010/main" val="31423911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F6C770-3956-4529-0FDE-61048A6886F5}"/>
              </a:ext>
            </a:extLst>
          </p:cNvPr>
          <p:cNvSpPr>
            <a:spLocks noGrp="1"/>
          </p:cNvSpPr>
          <p:nvPr>
            <p:ph type="title"/>
          </p:nvPr>
        </p:nvSpPr>
        <p:spPr/>
        <p:txBody>
          <a:bodyPr/>
          <a:lstStyle/>
          <a:p>
            <a:r>
              <a:rPr lang="en-GB"/>
              <a:t>Click to edit Master title style</a:t>
            </a:r>
            <a:endParaRPr lang="pl-PL"/>
          </a:p>
        </p:txBody>
      </p:sp>
      <p:sp>
        <p:nvSpPr>
          <p:cNvPr id="3" name="Vertical Text Placeholder 2">
            <a:extLst>
              <a:ext uri="{FF2B5EF4-FFF2-40B4-BE49-F238E27FC236}">
                <a16:creationId xmlns:a16="http://schemas.microsoft.com/office/drawing/2014/main" id="{B895B121-7C07-59D6-D3A9-3F1F1F532466}"/>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pl-PL"/>
          </a:p>
        </p:txBody>
      </p:sp>
      <p:sp>
        <p:nvSpPr>
          <p:cNvPr id="4" name="Date Placeholder 3">
            <a:extLst>
              <a:ext uri="{FF2B5EF4-FFF2-40B4-BE49-F238E27FC236}">
                <a16:creationId xmlns:a16="http://schemas.microsoft.com/office/drawing/2014/main" id="{E0ADA95D-5D93-0C84-2AE7-A70530FFC051}"/>
              </a:ext>
            </a:extLst>
          </p:cNvPr>
          <p:cNvSpPr>
            <a:spLocks noGrp="1"/>
          </p:cNvSpPr>
          <p:nvPr>
            <p:ph type="dt" sz="half" idx="10"/>
          </p:nvPr>
        </p:nvSpPr>
        <p:spPr/>
        <p:txBody>
          <a:bodyPr/>
          <a:lstStyle/>
          <a:p>
            <a:fld id="{EE19F56D-9EC3-420E-AFD3-4F5B6B37E8A9}" type="datetime1">
              <a:rPr lang="pl-PL" smtClean="0"/>
              <a:t>09.05.2023</a:t>
            </a:fld>
            <a:endParaRPr lang="pl-PL"/>
          </a:p>
        </p:txBody>
      </p:sp>
      <p:sp>
        <p:nvSpPr>
          <p:cNvPr id="5" name="Footer Placeholder 4">
            <a:extLst>
              <a:ext uri="{FF2B5EF4-FFF2-40B4-BE49-F238E27FC236}">
                <a16:creationId xmlns:a16="http://schemas.microsoft.com/office/drawing/2014/main" id="{CF426309-CA02-7C76-3C90-F6A6497B121A}"/>
              </a:ext>
            </a:extLst>
          </p:cNvPr>
          <p:cNvSpPr>
            <a:spLocks noGrp="1"/>
          </p:cNvSpPr>
          <p:nvPr>
            <p:ph type="ftr" sz="quarter" idx="11"/>
          </p:nvPr>
        </p:nvSpPr>
        <p:spPr/>
        <p:txBody>
          <a:bodyPr/>
          <a:lstStyle/>
          <a:p>
            <a:r>
              <a:rPr lang="pl-PL"/>
              <a:t>SQLDay 2023</a:t>
            </a:r>
          </a:p>
        </p:txBody>
      </p:sp>
      <p:sp>
        <p:nvSpPr>
          <p:cNvPr id="6" name="Slide Number Placeholder 5">
            <a:extLst>
              <a:ext uri="{FF2B5EF4-FFF2-40B4-BE49-F238E27FC236}">
                <a16:creationId xmlns:a16="http://schemas.microsoft.com/office/drawing/2014/main" id="{BCD47AF4-3208-1646-2400-C76B09F0440E}"/>
              </a:ext>
            </a:extLst>
          </p:cNvPr>
          <p:cNvSpPr>
            <a:spLocks noGrp="1"/>
          </p:cNvSpPr>
          <p:nvPr>
            <p:ph type="sldNum" sz="quarter" idx="12"/>
          </p:nvPr>
        </p:nvSpPr>
        <p:spPr/>
        <p:txBody>
          <a:bodyPr/>
          <a:lstStyle/>
          <a:p>
            <a:fld id="{B4402EB9-F900-47E6-9FD9-135948A9D9AC}" type="slidenum">
              <a:rPr lang="pl-PL" smtClean="0"/>
              <a:t>‹#›</a:t>
            </a:fld>
            <a:endParaRPr lang="pl-PL"/>
          </a:p>
        </p:txBody>
      </p:sp>
    </p:spTree>
    <p:extLst>
      <p:ext uri="{BB962C8B-B14F-4D97-AF65-F5344CB8AC3E}">
        <p14:creationId xmlns:p14="http://schemas.microsoft.com/office/powerpoint/2010/main" val="415209268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F75BADD-9E2A-305F-C14B-16B00AA8875D}"/>
              </a:ext>
            </a:extLst>
          </p:cNvPr>
          <p:cNvSpPr>
            <a:spLocks noGrp="1"/>
          </p:cNvSpPr>
          <p:nvPr>
            <p:ph type="title" orient="vert"/>
          </p:nvPr>
        </p:nvSpPr>
        <p:spPr>
          <a:xfrm>
            <a:off x="8153400" y="365125"/>
            <a:ext cx="1494802" cy="5811838"/>
          </a:xfrm>
        </p:spPr>
        <p:txBody>
          <a:bodyPr vert="eaVert"/>
          <a:lstStyle/>
          <a:p>
            <a:r>
              <a:rPr lang="en-GB"/>
              <a:t>Click to edit Master title style</a:t>
            </a:r>
            <a:endParaRPr lang="pl-PL"/>
          </a:p>
        </p:txBody>
      </p:sp>
      <p:sp>
        <p:nvSpPr>
          <p:cNvPr id="3" name="Vertical Text Placeholder 2">
            <a:extLst>
              <a:ext uri="{FF2B5EF4-FFF2-40B4-BE49-F238E27FC236}">
                <a16:creationId xmlns:a16="http://schemas.microsoft.com/office/drawing/2014/main" id="{7ECC448C-2297-7611-E868-0B1BAEAFEE86}"/>
              </a:ext>
            </a:extLst>
          </p:cNvPr>
          <p:cNvSpPr>
            <a:spLocks noGrp="1"/>
          </p:cNvSpPr>
          <p:nvPr>
            <p:ph type="body" orient="vert" idx="1"/>
          </p:nvPr>
        </p:nvSpPr>
        <p:spPr>
          <a:xfrm>
            <a:off x="2751746" y="365125"/>
            <a:ext cx="5306938"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pl-PL" dirty="0"/>
          </a:p>
        </p:txBody>
      </p:sp>
      <p:sp>
        <p:nvSpPr>
          <p:cNvPr id="4" name="Date Placeholder 3">
            <a:extLst>
              <a:ext uri="{FF2B5EF4-FFF2-40B4-BE49-F238E27FC236}">
                <a16:creationId xmlns:a16="http://schemas.microsoft.com/office/drawing/2014/main" id="{E786B52A-9A50-34BF-0AD0-158FD30B806A}"/>
              </a:ext>
            </a:extLst>
          </p:cNvPr>
          <p:cNvSpPr>
            <a:spLocks noGrp="1"/>
          </p:cNvSpPr>
          <p:nvPr>
            <p:ph type="dt" sz="half" idx="10"/>
          </p:nvPr>
        </p:nvSpPr>
        <p:spPr/>
        <p:txBody>
          <a:bodyPr/>
          <a:lstStyle/>
          <a:p>
            <a:fld id="{A00BD786-93CE-4F7B-8606-AC65A19ECFC3}" type="datetime1">
              <a:rPr lang="pl-PL" smtClean="0"/>
              <a:t>09.05.2023</a:t>
            </a:fld>
            <a:endParaRPr lang="pl-PL"/>
          </a:p>
        </p:txBody>
      </p:sp>
      <p:sp>
        <p:nvSpPr>
          <p:cNvPr id="5" name="Footer Placeholder 4">
            <a:extLst>
              <a:ext uri="{FF2B5EF4-FFF2-40B4-BE49-F238E27FC236}">
                <a16:creationId xmlns:a16="http://schemas.microsoft.com/office/drawing/2014/main" id="{C25C3023-53BE-80B2-DE24-265B28196A34}"/>
              </a:ext>
            </a:extLst>
          </p:cNvPr>
          <p:cNvSpPr>
            <a:spLocks noGrp="1"/>
          </p:cNvSpPr>
          <p:nvPr>
            <p:ph type="ftr" sz="quarter" idx="11"/>
          </p:nvPr>
        </p:nvSpPr>
        <p:spPr/>
        <p:txBody>
          <a:bodyPr/>
          <a:lstStyle/>
          <a:p>
            <a:r>
              <a:rPr lang="pl-PL"/>
              <a:t>SQLDay 2023</a:t>
            </a:r>
          </a:p>
        </p:txBody>
      </p:sp>
      <p:sp>
        <p:nvSpPr>
          <p:cNvPr id="6" name="Slide Number Placeholder 5">
            <a:extLst>
              <a:ext uri="{FF2B5EF4-FFF2-40B4-BE49-F238E27FC236}">
                <a16:creationId xmlns:a16="http://schemas.microsoft.com/office/drawing/2014/main" id="{7BE601DA-A113-E60A-5E77-0DCA3D51A38C}"/>
              </a:ext>
            </a:extLst>
          </p:cNvPr>
          <p:cNvSpPr>
            <a:spLocks noGrp="1"/>
          </p:cNvSpPr>
          <p:nvPr>
            <p:ph type="sldNum" sz="quarter" idx="12"/>
          </p:nvPr>
        </p:nvSpPr>
        <p:spPr/>
        <p:txBody>
          <a:bodyPr/>
          <a:lstStyle/>
          <a:p>
            <a:fld id="{B4402EB9-F900-47E6-9FD9-135948A9D9AC}" type="slidenum">
              <a:rPr lang="pl-PL" smtClean="0"/>
              <a:t>‹#›</a:t>
            </a:fld>
            <a:endParaRPr lang="pl-PL"/>
          </a:p>
        </p:txBody>
      </p:sp>
    </p:spTree>
    <p:extLst>
      <p:ext uri="{BB962C8B-B14F-4D97-AF65-F5344CB8AC3E}">
        <p14:creationId xmlns:p14="http://schemas.microsoft.com/office/powerpoint/2010/main" val="1683947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763891-4F25-A604-8621-C4A771362212}"/>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pl-PL"/>
          </a:p>
        </p:txBody>
      </p:sp>
      <p:sp>
        <p:nvSpPr>
          <p:cNvPr id="3" name="Text Placeholder 2">
            <a:extLst>
              <a:ext uri="{FF2B5EF4-FFF2-40B4-BE49-F238E27FC236}">
                <a16:creationId xmlns:a16="http://schemas.microsoft.com/office/drawing/2014/main" id="{49143824-AF5B-5E07-3AF6-2E8AC9EC79D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C4226119-FC98-4422-ADE9-18A195A9785B}"/>
              </a:ext>
            </a:extLst>
          </p:cNvPr>
          <p:cNvSpPr>
            <a:spLocks noGrp="1"/>
          </p:cNvSpPr>
          <p:nvPr>
            <p:ph type="dt" sz="half" idx="10"/>
          </p:nvPr>
        </p:nvSpPr>
        <p:spPr/>
        <p:txBody>
          <a:bodyPr/>
          <a:lstStyle/>
          <a:p>
            <a:fld id="{588DEC5E-5701-4682-BFD2-42541D89F189}" type="datetime1">
              <a:rPr lang="pl-PL" smtClean="0"/>
              <a:t>09.05.2023</a:t>
            </a:fld>
            <a:endParaRPr lang="pl-PL"/>
          </a:p>
        </p:txBody>
      </p:sp>
      <p:sp>
        <p:nvSpPr>
          <p:cNvPr id="5" name="Footer Placeholder 4">
            <a:extLst>
              <a:ext uri="{FF2B5EF4-FFF2-40B4-BE49-F238E27FC236}">
                <a16:creationId xmlns:a16="http://schemas.microsoft.com/office/drawing/2014/main" id="{8408DCD2-7799-18EC-462A-791636AB9887}"/>
              </a:ext>
            </a:extLst>
          </p:cNvPr>
          <p:cNvSpPr>
            <a:spLocks noGrp="1"/>
          </p:cNvSpPr>
          <p:nvPr>
            <p:ph type="ftr" sz="quarter" idx="11"/>
          </p:nvPr>
        </p:nvSpPr>
        <p:spPr/>
        <p:txBody>
          <a:bodyPr/>
          <a:lstStyle/>
          <a:p>
            <a:r>
              <a:rPr lang="pl-PL"/>
              <a:t>SQLDay 2023</a:t>
            </a:r>
          </a:p>
        </p:txBody>
      </p:sp>
      <p:sp>
        <p:nvSpPr>
          <p:cNvPr id="6" name="Slide Number Placeholder 5">
            <a:extLst>
              <a:ext uri="{FF2B5EF4-FFF2-40B4-BE49-F238E27FC236}">
                <a16:creationId xmlns:a16="http://schemas.microsoft.com/office/drawing/2014/main" id="{EBA4B65C-5281-A670-0F9C-37D2EE2C9ED6}"/>
              </a:ext>
            </a:extLst>
          </p:cNvPr>
          <p:cNvSpPr>
            <a:spLocks noGrp="1"/>
          </p:cNvSpPr>
          <p:nvPr>
            <p:ph type="sldNum" sz="quarter" idx="12"/>
          </p:nvPr>
        </p:nvSpPr>
        <p:spPr/>
        <p:txBody>
          <a:bodyPr/>
          <a:lstStyle/>
          <a:p>
            <a:fld id="{B4402EB9-F900-47E6-9FD9-135948A9D9AC}" type="slidenum">
              <a:rPr lang="pl-PL" smtClean="0"/>
              <a:t>‹#›</a:t>
            </a:fld>
            <a:endParaRPr lang="pl-PL"/>
          </a:p>
        </p:txBody>
      </p:sp>
    </p:spTree>
    <p:extLst>
      <p:ext uri="{BB962C8B-B14F-4D97-AF65-F5344CB8AC3E}">
        <p14:creationId xmlns:p14="http://schemas.microsoft.com/office/powerpoint/2010/main" val="36283893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0B66BB-90C4-43CC-4127-8CF3AE17CF33}"/>
              </a:ext>
            </a:extLst>
          </p:cNvPr>
          <p:cNvSpPr>
            <a:spLocks noGrp="1"/>
          </p:cNvSpPr>
          <p:nvPr>
            <p:ph type="title"/>
          </p:nvPr>
        </p:nvSpPr>
        <p:spPr/>
        <p:txBody>
          <a:bodyPr/>
          <a:lstStyle/>
          <a:p>
            <a:r>
              <a:rPr lang="en-GB"/>
              <a:t>Click to edit Master title style</a:t>
            </a:r>
            <a:endParaRPr lang="pl-PL"/>
          </a:p>
        </p:txBody>
      </p:sp>
      <p:sp>
        <p:nvSpPr>
          <p:cNvPr id="3" name="Content Placeholder 2">
            <a:extLst>
              <a:ext uri="{FF2B5EF4-FFF2-40B4-BE49-F238E27FC236}">
                <a16:creationId xmlns:a16="http://schemas.microsoft.com/office/drawing/2014/main" id="{CE1C4B9A-3505-2F21-11AE-3592E3A0EFDD}"/>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pl-PL"/>
          </a:p>
        </p:txBody>
      </p:sp>
      <p:sp>
        <p:nvSpPr>
          <p:cNvPr id="4" name="Content Placeholder 3">
            <a:extLst>
              <a:ext uri="{FF2B5EF4-FFF2-40B4-BE49-F238E27FC236}">
                <a16:creationId xmlns:a16="http://schemas.microsoft.com/office/drawing/2014/main" id="{6094628B-DB63-E1BC-C74A-06309F4B9291}"/>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pl-PL"/>
          </a:p>
        </p:txBody>
      </p:sp>
      <p:sp>
        <p:nvSpPr>
          <p:cNvPr id="5" name="Date Placeholder 4">
            <a:extLst>
              <a:ext uri="{FF2B5EF4-FFF2-40B4-BE49-F238E27FC236}">
                <a16:creationId xmlns:a16="http://schemas.microsoft.com/office/drawing/2014/main" id="{0413F980-E65A-0635-2C44-59C78FF516AA}"/>
              </a:ext>
            </a:extLst>
          </p:cNvPr>
          <p:cNvSpPr>
            <a:spLocks noGrp="1"/>
          </p:cNvSpPr>
          <p:nvPr>
            <p:ph type="dt" sz="half" idx="10"/>
          </p:nvPr>
        </p:nvSpPr>
        <p:spPr/>
        <p:txBody>
          <a:bodyPr/>
          <a:lstStyle/>
          <a:p>
            <a:fld id="{1924819E-3F49-4D37-ADBC-7418B7E1E1E9}" type="datetime1">
              <a:rPr lang="pl-PL" smtClean="0"/>
              <a:t>09.05.2023</a:t>
            </a:fld>
            <a:endParaRPr lang="pl-PL"/>
          </a:p>
        </p:txBody>
      </p:sp>
      <p:sp>
        <p:nvSpPr>
          <p:cNvPr id="6" name="Footer Placeholder 5">
            <a:extLst>
              <a:ext uri="{FF2B5EF4-FFF2-40B4-BE49-F238E27FC236}">
                <a16:creationId xmlns:a16="http://schemas.microsoft.com/office/drawing/2014/main" id="{5A7D6885-C5B7-9EC7-C3A1-F4D63435CF18}"/>
              </a:ext>
            </a:extLst>
          </p:cNvPr>
          <p:cNvSpPr>
            <a:spLocks noGrp="1"/>
          </p:cNvSpPr>
          <p:nvPr>
            <p:ph type="ftr" sz="quarter" idx="11"/>
          </p:nvPr>
        </p:nvSpPr>
        <p:spPr/>
        <p:txBody>
          <a:bodyPr/>
          <a:lstStyle/>
          <a:p>
            <a:r>
              <a:rPr lang="pl-PL"/>
              <a:t>SQLDay 2023</a:t>
            </a:r>
          </a:p>
        </p:txBody>
      </p:sp>
      <p:sp>
        <p:nvSpPr>
          <p:cNvPr id="7" name="Slide Number Placeholder 6">
            <a:extLst>
              <a:ext uri="{FF2B5EF4-FFF2-40B4-BE49-F238E27FC236}">
                <a16:creationId xmlns:a16="http://schemas.microsoft.com/office/drawing/2014/main" id="{6786B106-A234-2795-23B8-CBFECA23DC55}"/>
              </a:ext>
            </a:extLst>
          </p:cNvPr>
          <p:cNvSpPr>
            <a:spLocks noGrp="1"/>
          </p:cNvSpPr>
          <p:nvPr>
            <p:ph type="sldNum" sz="quarter" idx="12"/>
          </p:nvPr>
        </p:nvSpPr>
        <p:spPr/>
        <p:txBody>
          <a:bodyPr/>
          <a:lstStyle/>
          <a:p>
            <a:fld id="{B4402EB9-F900-47E6-9FD9-135948A9D9AC}" type="slidenum">
              <a:rPr lang="pl-PL" smtClean="0"/>
              <a:t>‹#›</a:t>
            </a:fld>
            <a:endParaRPr lang="pl-PL"/>
          </a:p>
        </p:txBody>
      </p:sp>
    </p:spTree>
    <p:extLst>
      <p:ext uri="{BB962C8B-B14F-4D97-AF65-F5344CB8AC3E}">
        <p14:creationId xmlns:p14="http://schemas.microsoft.com/office/powerpoint/2010/main" val="34786018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665FEE-6FBD-73CE-A7A5-EBC331C6CCD0}"/>
              </a:ext>
            </a:extLst>
          </p:cNvPr>
          <p:cNvSpPr>
            <a:spLocks noGrp="1"/>
          </p:cNvSpPr>
          <p:nvPr>
            <p:ph type="title"/>
          </p:nvPr>
        </p:nvSpPr>
        <p:spPr>
          <a:xfrm>
            <a:off x="2726108" y="365125"/>
            <a:ext cx="6887911" cy="1325563"/>
          </a:xfrm>
        </p:spPr>
        <p:txBody>
          <a:bodyPr/>
          <a:lstStyle/>
          <a:p>
            <a:r>
              <a:rPr lang="en-GB"/>
              <a:t>Click to edit Master title style</a:t>
            </a:r>
            <a:endParaRPr lang="pl-PL" dirty="0"/>
          </a:p>
        </p:txBody>
      </p:sp>
      <p:sp>
        <p:nvSpPr>
          <p:cNvPr id="3" name="Text Placeholder 2">
            <a:extLst>
              <a:ext uri="{FF2B5EF4-FFF2-40B4-BE49-F238E27FC236}">
                <a16:creationId xmlns:a16="http://schemas.microsoft.com/office/drawing/2014/main" id="{814E2424-0E95-E495-6F3D-C18F36BE896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6F67CA79-3FAA-C17F-1881-D3BB3DA97CBE}"/>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pl-PL"/>
          </a:p>
        </p:txBody>
      </p:sp>
      <p:sp>
        <p:nvSpPr>
          <p:cNvPr id="5" name="Text Placeholder 4">
            <a:extLst>
              <a:ext uri="{FF2B5EF4-FFF2-40B4-BE49-F238E27FC236}">
                <a16:creationId xmlns:a16="http://schemas.microsoft.com/office/drawing/2014/main" id="{7C00103B-8087-2188-4FD7-C39ACA78A28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E407DC04-106A-DB27-42D0-730CD34BA769}"/>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pl-PL"/>
          </a:p>
        </p:txBody>
      </p:sp>
      <p:sp>
        <p:nvSpPr>
          <p:cNvPr id="7" name="Date Placeholder 6">
            <a:extLst>
              <a:ext uri="{FF2B5EF4-FFF2-40B4-BE49-F238E27FC236}">
                <a16:creationId xmlns:a16="http://schemas.microsoft.com/office/drawing/2014/main" id="{BAE33B9A-991F-0B10-E6E0-118AF51B83D7}"/>
              </a:ext>
            </a:extLst>
          </p:cNvPr>
          <p:cNvSpPr>
            <a:spLocks noGrp="1"/>
          </p:cNvSpPr>
          <p:nvPr>
            <p:ph type="dt" sz="half" idx="10"/>
          </p:nvPr>
        </p:nvSpPr>
        <p:spPr/>
        <p:txBody>
          <a:bodyPr/>
          <a:lstStyle/>
          <a:p>
            <a:fld id="{86AD4CF7-4AE4-45E8-B959-36F0096C7FBC}" type="datetime1">
              <a:rPr lang="pl-PL" smtClean="0"/>
              <a:t>09.05.2023</a:t>
            </a:fld>
            <a:endParaRPr lang="pl-PL"/>
          </a:p>
        </p:txBody>
      </p:sp>
      <p:sp>
        <p:nvSpPr>
          <p:cNvPr id="8" name="Footer Placeholder 7">
            <a:extLst>
              <a:ext uri="{FF2B5EF4-FFF2-40B4-BE49-F238E27FC236}">
                <a16:creationId xmlns:a16="http://schemas.microsoft.com/office/drawing/2014/main" id="{58CACE36-59AC-F446-D8AA-13A26909333D}"/>
              </a:ext>
            </a:extLst>
          </p:cNvPr>
          <p:cNvSpPr>
            <a:spLocks noGrp="1"/>
          </p:cNvSpPr>
          <p:nvPr>
            <p:ph type="ftr" sz="quarter" idx="11"/>
          </p:nvPr>
        </p:nvSpPr>
        <p:spPr/>
        <p:txBody>
          <a:bodyPr/>
          <a:lstStyle/>
          <a:p>
            <a:r>
              <a:rPr lang="pl-PL"/>
              <a:t>SQLDay 2023</a:t>
            </a:r>
          </a:p>
        </p:txBody>
      </p:sp>
      <p:sp>
        <p:nvSpPr>
          <p:cNvPr id="9" name="Slide Number Placeholder 8">
            <a:extLst>
              <a:ext uri="{FF2B5EF4-FFF2-40B4-BE49-F238E27FC236}">
                <a16:creationId xmlns:a16="http://schemas.microsoft.com/office/drawing/2014/main" id="{D86C4FB5-5C29-D8A0-5F47-91710802433A}"/>
              </a:ext>
            </a:extLst>
          </p:cNvPr>
          <p:cNvSpPr>
            <a:spLocks noGrp="1"/>
          </p:cNvSpPr>
          <p:nvPr>
            <p:ph type="sldNum" sz="quarter" idx="12"/>
          </p:nvPr>
        </p:nvSpPr>
        <p:spPr/>
        <p:txBody>
          <a:bodyPr/>
          <a:lstStyle/>
          <a:p>
            <a:fld id="{B4402EB9-F900-47E6-9FD9-135948A9D9AC}" type="slidenum">
              <a:rPr lang="pl-PL" smtClean="0"/>
              <a:t>‹#›</a:t>
            </a:fld>
            <a:endParaRPr lang="pl-PL"/>
          </a:p>
        </p:txBody>
      </p:sp>
    </p:spTree>
    <p:extLst>
      <p:ext uri="{BB962C8B-B14F-4D97-AF65-F5344CB8AC3E}">
        <p14:creationId xmlns:p14="http://schemas.microsoft.com/office/powerpoint/2010/main" val="18626370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3CB2E0-B66A-0D21-8211-EB6810BE0D1F}"/>
              </a:ext>
            </a:extLst>
          </p:cNvPr>
          <p:cNvSpPr>
            <a:spLocks noGrp="1"/>
          </p:cNvSpPr>
          <p:nvPr>
            <p:ph type="title"/>
          </p:nvPr>
        </p:nvSpPr>
        <p:spPr/>
        <p:txBody>
          <a:bodyPr/>
          <a:lstStyle/>
          <a:p>
            <a:r>
              <a:rPr lang="en-GB"/>
              <a:t>Click to edit Master title style</a:t>
            </a:r>
            <a:endParaRPr lang="pl-PL"/>
          </a:p>
        </p:txBody>
      </p:sp>
      <p:sp>
        <p:nvSpPr>
          <p:cNvPr id="3" name="Date Placeholder 2">
            <a:extLst>
              <a:ext uri="{FF2B5EF4-FFF2-40B4-BE49-F238E27FC236}">
                <a16:creationId xmlns:a16="http://schemas.microsoft.com/office/drawing/2014/main" id="{0018B43D-E577-379A-22D2-6DC7ACF76F31}"/>
              </a:ext>
            </a:extLst>
          </p:cNvPr>
          <p:cNvSpPr>
            <a:spLocks noGrp="1"/>
          </p:cNvSpPr>
          <p:nvPr>
            <p:ph type="dt" sz="half" idx="10"/>
          </p:nvPr>
        </p:nvSpPr>
        <p:spPr/>
        <p:txBody>
          <a:bodyPr/>
          <a:lstStyle/>
          <a:p>
            <a:fld id="{8820F40D-CB02-4262-8D27-A0E8CF84961D}" type="datetime1">
              <a:rPr lang="pl-PL" smtClean="0"/>
              <a:t>09.05.2023</a:t>
            </a:fld>
            <a:endParaRPr lang="pl-PL"/>
          </a:p>
        </p:txBody>
      </p:sp>
      <p:sp>
        <p:nvSpPr>
          <p:cNvPr id="4" name="Footer Placeholder 3">
            <a:extLst>
              <a:ext uri="{FF2B5EF4-FFF2-40B4-BE49-F238E27FC236}">
                <a16:creationId xmlns:a16="http://schemas.microsoft.com/office/drawing/2014/main" id="{A811997F-D3AE-8B0D-A313-4A994B582910}"/>
              </a:ext>
            </a:extLst>
          </p:cNvPr>
          <p:cNvSpPr>
            <a:spLocks noGrp="1"/>
          </p:cNvSpPr>
          <p:nvPr>
            <p:ph type="ftr" sz="quarter" idx="11"/>
          </p:nvPr>
        </p:nvSpPr>
        <p:spPr/>
        <p:txBody>
          <a:bodyPr/>
          <a:lstStyle/>
          <a:p>
            <a:r>
              <a:rPr lang="pl-PL"/>
              <a:t>SQLDay 2023</a:t>
            </a:r>
          </a:p>
        </p:txBody>
      </p:sp>
      <p:sp>
        <p:nvSpPr>
          <p:cNvPr id="5" name="Slide Number Placeholder 4">
            <a:extLst>
              <a:ext uri="{FF2B5EF4-FFF2-40B4-BE49-F238E27FC236}">
                <a16:creationId xmlns:a16="http://schemas.microsoft.com/office/drawing/2014/main" id="{B28E9BF2-264B-7096-7ACC-B6E4760B89A8}"/>
              </a:ext>
            </a:extLst>
          </p:cNvPr>
          <p:cNvSpPr>
            <a:spLocks noGrp="1"/>
          </p:cNvSpPr>
          <p:nvPr>
            <p:ph type="sldNum" sz="quarter" idx="12"/>
          </p:nvPr>
        </p:nvSpPr>
        <p:spPr/>
        <p:txBody>
          <a:bodyPr/>
          <a:lstStyle/>
          <a:p>
            <a:fld id="{B4402EB9-F900-47E6-9FD9-135948A9D9AC}" type="slidenum">
              <a:rPr lang="pl-PL" smtClean="0"/>
              <a:t>‹#›</a:t>
            </a:fld>
            <a:endParaRPr lang="pl-PL"/>
          </a:p>
        </p:txBody>
      </p:sp>
    </p:spTree>
    <p:extLst>
      <p:ext uri="{BB962C8B-B14F-4D97-AF65-F5344CB8AC3E}">
        <p14:creationId xmlns:p14="http://schemas.microsoft.com/office/powerpoint/2010/main" val="1188323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0585CB6-3AC0-7F3A-1FC5-38B53737353D}"/>
              </a:ext>
            </a:extLst>
          </p:cNvPr>
          <p:cNvSpPr>
            <a:spLocks noGrp="1"/>
          </p:cNvSpPr>
          <p:nvPr>
            <p:ph type="dt" sz="half" idx="10"/>
          </p:nvPr>
        </p:nvSpPr>
        <p:spPr/>
        <p:txBody>
          <a:bodyPr/>
          <a:lstStyle/>
          <a:p>
            <a:fld id="{332AA367-BC85-469B-B9FE-C4FFD5CC8876}" type="datetime1">
              <a:rPr lang="pl-PL" smtClean="0"/>
              <a:t>09.05.2023</a:t>
            </a:fld>
            <a:endParaRPr lang="pl-PL"/>
          </a:p>
        </p:txBody>
      </p:sp>
      <p:sp>
        <p:nvSpPr>
          <p:cNvPr id="3" name="Footer Placeholder 2">
            <a:extLst>
              <a:ext uri="{FF2B5EF4-FFF2-40B4-BE49-F238E27FC236}">
                <a16:creationId xmlns:a16="http://schemas.microsoft.com/office/drawing/2014/main" id="{1CD2E406-70CC-3443-2F32-7A4E07715633}"/>
              </a:ext>
            </a:extLst>
          </p:cNvPr>
          <p:cNvSpPr>
            <a:spLocks noGrp="1"/>
          </p:cNvSpPr>
          <p:nvPr>
            <p:ph type="ftr" sz="quarter" idx="11"/>
          </p:nvPr>
        </p:nvSpPr>
        <p:spPr/>
        <p:txBody>
          <a:bodyPr/>
          <a:lstStyle/>
          <a:p>
            <a:r>
              <a:rPr lang="pl-PL"/>
              <a:t>SQLDay 2023</a:t>
            </a:r>
          </a:p>
        </p:txBody>
      </p:sp>
      <p:sp>
        <p:nvSpPr>
          <p:cNvPr id="4" name="Slide Number Placeholder 3">
            <a:extLst>
              <a:ext uri="{FF2B5EF4-FFF2-40B4-BE49-F238E27FC236}">
                <a16:creationId xmlns:a16="http://schemas.microsoft.com/office/drawing/2014/main" id="{FBD11145-6A54-513D-A22D-F9779C601EF7}"/>
              </a:ext>
            </a:extLst>
          </p:cNvPr>
          <p:cNvSpPr>
            <a:spLocks noGrp="1"/>
          </p:cNvSpPr>
          <p:nvPr>
            <p:ph type="sldNum" sz="quarter" idx="12"/>
          </p:nvPr>
        </p:nvSpPr>
        <p:spPr/>
        <p:txBody>
          <a:bodyPr/>
          <a:lstStyle/>
          <a:p>
            <a:fld id="{B4402EB9-F900-47E6-9FD9-135948A9D9AC}" type="slidenum">
              <a:rPr lang="pl-PL" smtClean="0"/>
              <a:t>‹#›</a:t>
            </a:fld>
            <a:endParaRPr lang="pl-PL"/>
          </a:p>
        </p:txBody>
      </p:sp>
    </p:spTree>
    <p:extLst>
      <p:ext uri="{BB962C8B-B14F-4D97-AF65-F5344CB8AC3E}">
        <p14:creationId xmlns:p14="http://schemas.microsoft.com/office/powerpoint/2010/main" val="20815669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000539-2817-6991-8302-4FF149878A18}"/>
              </a:ext>
            </a:extLst>
          </p:cNvPr>
          <p:cNvSpPr>
            <a:spLocks noGrp="1"/>
          </p:cNvSpPr>
          <p:nvPr>
            <p:ph type="title"/>
          </p:nvPr>
        </p:nvSpPr>
        <p:spPr>
          <a:xfrm>
            <a:off x="839788" y="1640793"/>
            <a:ext cx="3932237" cy="1034042"/>
          </a:xfrm>
        </p:spPr>
        <p:txBody>
          <a:bodyPr anchor="b"/>
          <a:lstStyle>
            <a:lvl1pPr>
              <a:defRPr sz="3200"/>
            </a:lvl1pPr>
          </a:lstStyle>
          <a:p>
            <a:r>
              <a:rPr lang="en-GB"/>
              <a:t>Click to edit Master title style</a:t>
            </a:r>
            <a:endParaRPr lang="pl-PL" dirty="0"/>
          </a:p>
        </p:txBody>
      </p:sp>
      <p:sp>
        <p:nvSpPr>
          <p:cNvPr id="3" name="Content Placeholder 2">
            <a:extLst>
              <a:ext uri="{FF2B5EF4-FFF2-40B4-BE49-F238E27FC236}">
                <a16:creationId xmlns:a16="http://schemas.microsoft.com/office/drawing/2014/main" id="{929F4B93-CBB2-9F80-E3D7-50509C2E5F5B}"/>
              </a:ext>
            </a:extLst>
          </p:cNvPr>
          <p:cNvSpPr>
            <a:spLocks noGrp="1"/>
          </p:cNvSpPr>
          <p:nvPr>
            <p:ph idx="1"/>
          </p:nvPr>
        </p:nvSpPr>
        <p:spPr>
          <a:xfrm>
            <a:off x="5183188" y="1640793"/>
            <a:ext cx="6172200" cy="422025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pl-PL"/>
          </a:p>
        </p:txBody>
      </p:sp>
      <p:sp>
        <p:nvSpPr>
          <p:cNvPr id="4" name="Text Placeholder 3">
            <a:extLst>
              <a:ext uri="{FF2B5EF4-FFF2-40B4-BE49-F238E27FC236}">
                <a16:creationId xmlns:a16="http://schemas.microsoft.com/office/drawing/2014/main" id="{BA61D0ED-76DC-C660-F7E7-6E8FF3B2550C}"/>
              </a:ext>
            </a:extLst>
          </p:cNvPr>
          <p:cNvSpPr>
            <a:spLocks noGrp="1"/>
          </p:cNvSpPr>
          <p:nvPr>
            <p:ph type="body" sz="half" idx="2"/>
          </p:nvPr>
        </p:nvSpPr>
        <p:spPr>
          <a:xfrm>
            <a:off x="839788" y="2674835"/>
            <a:ext cx="3932237" cy="3194153"/>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67BC5EA2-0D30-DEBD-19DE-43D97E5EA36E}"/>
              </a:ext>
            </a:extLst>
          </p:cNvPr>
          <p:cNvSpPr>
            <a:spLocks noGrp="1"/>
          </p:cNvSpPr>
          <p:nvPr>
            <p:ph type="dt" sz="half" idx="10"/>
          </p:nvPr>
        </p:nvSpPr>
        <p:spPr/>
        <p:txBody>
          <a:bodyPr/>
          <a:lstStyle/>
          <a:p>
            <a:fld id="{AEB591D9-858C-47F0-804F-EE851B67752A}" type="datetime1">
              <a:rPr lang="pl-PL" smtClean="0"/>
              <a:t>09.05.2023</a:t>
            </a:fld>
            <a:endParaRPr lang="pl-PL"/>
          </a:p>
        </p:txBody>
      </p:sp>
      <p:sp>
        <p:nvSpPr>
          <p:cNvPr id="6" name="Footer Placeholder 5">
            <a:extLst>
              <a:ext uri="{FF2B5EF4-FFF2-40B4-BE49-F238E27FC236}">
                <a16:creationId xmlns:a16="http://schemas.microsoft.com/office/drawing/2014/main" id="{76A22F21-CF92-E99D-FBE3-BE59414C38B1}"/>
              </a:ext>
            </a:extLst>
          </p:cNvPr>
          <p:cNvSpPr>
            <a:spLocks noGrp="1"/>
          </p:cNvSpPr>
          <p:nvPr>
            <p:ph type="ftr" sz="quarter" idx="11"/>
          </p:nvPr>
        </p:nvSpPr>
        <p:spPr/>
        <p:txBody>
          <a:bodyPr/>
          <a:lstStyle/>
          <a:p>
            <a:r>
              <a:rPr lang="pl-PL"/>
              <a:t>SQLDay 2023</a:t>
            </a:r>
          </a:p>
        </p:txBody>
      </p:sp>
      <p:sp>
        <p:nvSpPr>
          <p:cNvPr id="7" name="Slide Number Placeholder 6">
            <a:extLst>
              <a:ext uri="{FF2B5EF4-FFF2-40B4-BE49-F238E27FC236}">
                <a16:creationId xmlns:a16="http://schemas.microsoft.com/office/drawing/2014/main" id="{66ADD042-EFD6-120F-A1C2-CF874F5B0398}"/>
              </a:ext>
            </a:extLst>
          </p:cNvPr>
          <p:cNvSpPr>
            <a:spLocks noGrp="1"/>
          </p:cNvSpPr>
          <p:nvPr>
            <p:ph type="sldNum" sz="quarter" idx="12"/>
          </p:nvPr>
        </p:nvSpPr>
        <p:spPr/>
        <p:txBody>
          <a:bodyPr/>
          <a:lstStyle/>
          <a:p>
            <a:fld id="{B4402EB9-F900-47E6-9FD9-135948A9D9AC}" type="slidenum">
              <a:rPr lang="pl-PL" smtClean="0"/>
              <a:t>‹#›</a:t>
            </a:fld>
            <a:endParaRPr lang="pl-PL"/>
          </a:p>
        </p:txBody>
      </p:sp>
    </p:spTree>
    <p:extLst>
      <p:ext uri="{BB962C8B-B14F-4D97-AF65-F5344CB8AC3E}">
        <p14:creationId xmlns:p14="http://schemas.microsoft.com/office/powerpoint/2010/main" val="17295772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2A0ACA-7C54-78AB-1E45-73EDBCFFE8B9}"/>
              </a:ext>
            </a:extLst>
          </p:cNvPr>
          <p:cNvSpPr>
            <a:spLocks noGrp="1"/>
          </p:cNvSpPr>
          <p:nvPr>
            <p:ph type="title"/>
          </p:nvPr>
        </p:nvSpPr>
        <p:spPr>
          <a:xfrm>
            <a:off x="839788" y="1666430"/>
            <a:ext cx="3932237" cy="1008404"/>
          </a:xfrm>
        </p:spPr>
        <p:txBody>
          <a:bodyPr anchor="b"/>
          <a:lstStyle>
            <a:lvl1pPr>
              <a:defRPr sz="3200"/>
            </a:lvl1pPr>
          </a:lstStyle>
          <a:p>
            <a:r>
              <a:rPr lang="en-GB"/>
              <a:t>Click to edit Master title style</a:t>
            </a:r>
            <a:endParaRPr lang="pl-PL" dirty="0"/>
          </a:p>
        </p:txBody>
      </p:sp>
      <p:sp>
        <p:nvSpPr>
          <p:cNvPr id="3" name="Picture Placeholder 2">
            <a:extLst>
              <a:ext uri="{FF2B5EF4-FFF2-40B4-BE49-F238E27FC236}">
                <a16:creationId xmlns:a16="http://schemas.microsoft.com/office/drawing/2014/main" id="{3083CAC4-6EDA-1084-DA58-D0EF42B36340}"/>
              </a:ext>
            </a:extLst>
          </p:cNvPr>
          <p:cNvSpPr>
            <a:spLocks noGrp="1"/>
          </p:cNvSpPr>
          <p:nvPr>
            <p:ph type="pic" idx="1"/>
          </p:nvPr>
        </p:nvSpPr>
        <p:spPr>
          <a:xfrm>
            <a:off x="5183188" y="1666430"/>
            <a:ext cx="6172200" cy="419462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pl-PL"/>
          </a:p>
        </p:txBody>
      </p:sp>
      <p:sp>
        <p:nvSpPr>
          <p:cNvPr id="4" name="Text Placeholder 3">
            <a:extLst>
              <a:ext uri="{FF2B5EF4-FFF2-40B4-BE49-F238E27FC236}">
                <a16:creationId xmlns:a16="http://schemas.microsoft.com/office/drawing/2014/main" id="{53591AA4-A411-3171-17F0-A0A7763C014A}"/>
              </a:ext>
            </a:extLst>
          </p:cNvPr>
          <p:cNvSpPr>
            <a:spLocks noGrp="1"/>
          </p:cNvSpPr>
          <p:nvPr>
            <p:ph type="body" sz="half" idx="2"/>
          </p:nvPr>
        </p:nvSpPr>
        <p:spPr>
          <a:xfrm>
            <a:off x="839788" y="2674834"/>
            <a:ext cx="3932237" cy="3194153"/>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F83B50EB-D77D-676C-7586-ED14AFC7CAF2}"/>
              </a:ext>
            </a:extLst>
          </p:cNvPr>
          <p:cNvSpPr>
            <a:spLocks noGrp="1"/>
          </p:cNvSpPr>
          <p:nvPr>
            <p:ph type="dt" sz="half" idx="10"/>
          </p:nvPr>
        </p:nvSpPr>
        <p:spPr/>
        <p:txBody>
          <a:bodyPr/>
          <a:lstStyle/>
          <a:p>
            <a:fld id="{F0B833BF-B8DC-42A5-9695-AE4A303D61FC}" type="datetime1">
              <a:rPr lang="pl-PL" smtClean="0"/>
              <a:t>09.05.2023</a:t>
            </a:fld>
            <a:endParaRPr lang="pl-PL"/>
          </a:p>
        </p:txBody>
      </p:sp>
      <p:sp>
        <p:nvSpPr>
          <p:cNvPr id="6" name="Footer Placeholder 5">
            <a:extLst>
              <a:ext uri="{FF2B5EF4-FFF2-40B4-BE49-F238E27FC236}">
                <a16:creationId xmlns:a16="http://schemas.microsoft.com/office/drawing/2014/main" id="{CBAD00BF-4E70-E1CA-6C78-82BE7714A989}"/>
              </a:ext>
            </a:extLst>
          </p:cNvPr>
          <p:cNvSpPr>
            <a:spLocks noGrp="1"/>
          </p:cNvSpPr>
          <p:nvPr>
            <p:ph type="ftr" sz="quarter" idx="11"/>
          </p:nvPr>
        </p:nvSpPr>
        <p:spPr/>
        <p:txBody>
          <a:bodyPr/>
          <a:lstStyle/>
          <a:p>
            <a:r>
              <a:rPr lang="pl-PL"/>
              <a:t>SQLDay 2023</a:t>
            </a:r>
          </a:p>
        </p:txBody>
      </p:sp>
      <p:sp>
        <p:nvSpPr>
          <p:cNvPr id="7" name="Slide Number Placeholder 6">
            <a:extLst>
              <a:ext uri="{FF2B5EF4-FFF2-40B4-BE49-F238E27FC236}">
                <a16:creationId xmlns:a16="http://schemas.microsoft.com/office/drawing/2014/main" id="{2B103A42-DAEF-E2E6-BEAC-39A1B794605C}"/>
              </a:ext>
            </a:extLst>
          </p:cNvPr>
          <p:cNvSpPr>
            <a:spLocks noGrp="1"/>
          </p:cNvSpPr>
          <p:nvPr>
            <p:ph type="sldNum" sz="quarter" idx="12"/>
          </p:nvPr>
        </p:nvSpPr>
        <p:spPr/>
        <p:txBody>
          <a:bodyPr/>
          <a:lstStyle/>
          <a:p>
            <a:fld id="{B4402EB9-F900-47E6-9FD9-135948A9D9AC}" type="slidenum">
              <a:rPr lang="pl-PL" smtClean="0"/>
              <a:t>‹#›</a:t>
            </a:fld>
            <a:endParaRPr lang="pl-PL"/>
          </a:p>
        </p:txBody>
      </p:sp>
    </p:spTree>
    <p:extLst>
      <p:ext uri="{BB962C8B-B14F-4D97-AF65-F5344CB8AC3E}">
        <p14:creationId xmlns:p14="http://schemas.microsoft.com/office/powerpoint/2010/main" val="42083468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2.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descr="Background pattern&#10;&#10;Description automatically generated">
            <a:extLst>
              <a:ext uri="{FF2B5EF4-FFF2-40B4-BE49-F238E27FC236}">
                <a16:creationId xmlns:a16="http://schemas.microsoft.com/office/drawing/2014/main" id="{F2379038-1E3E-3944-175D-4B0ABF42306D}"/>
              </a:ext>
            </a:extLst>
          </p:cNvPr>
          <p:cNvPicPr>
            <a:picLocks noChangeAspect="1"/>
          </p:cNvPicPr>
          <p:nvPr userDrawn="1"/>
        </p:nvPicPr>
        <p:blipFill>
          <a:blip r:embed="rId13">
            <a:alphaModFix amt="7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a:extLst>
              <a:ext uri="{FF2B5EF4-FFF2-40B4-BE49-F238E27FC236}">
                <a16:creationId xmlns:a16="http://schemas.microsoft.com/office/drawing/2014/main" id="{A7052871-D370-E680-1A0F-1A328AFF8359}"/>
              </a:ext>
            </a:extLst>
          </p:cNvPr>
          <p:cNvSpPr>
            <a:spLocks noGrp="1"/>
          </p:cNvSpPr>
          <p:nvPr>
            <p:ph type="title"/>
          </p:nvPr>
        </p:nvSpPr>
        <p:spPr>
          <a:xfrm>
            <a:off x="2803020" y="365125"/>
            <a:ext cx="6708449" cy="1325563"/>
          </a:xfrm>
          <a:prstGeom prst="rect">
            <a:avLst/>
          </a:prstGeom>
        </p:spPr>
        <p:txBody>
          <a:bodyPr vert="horz" lIns="91440" tIns="45720" rIns="91440" bIns="45720" rtlCol="0" anchor="ctr">
            <a:normAutofit/>
          </a:bodyPr>
          <a:lstStyle/>
          <a:p>
            <a:r>
              <a:rPr lang="en-GB"/>
              <a:t>Click to edit Master title style</a:t>
            </a:r>
            <a:endParaRPr lang="pl-PL" dirty="0"/>
          </a:p>
        </p:txBody>
      </p:sp>
      <p:sp>
        <p:nvSpPr>
          <p:cNvPr id="3" name="Text Placeholder 2">
            <a:extLst>
              <a:ext uri="{FF2B5EF4-FFF2-40B4-BE49-F238E27FC236}">
                <a16:creationId xmlns:a16="http://schemas.microsoft.com/office/drawing/2014/main" id="{BDD35451-43CC-60CB-3150-9C715BCC002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pl-PL" dirty="0"/>
          </a:p>
        </p:txBody>
      </p:sp>
      <p:sp>
        <p:nvSpPr>
          <p:cNvPr id="4" name="Date Placeholder 3">
            <a:extLst>
              <a:ext uri="{FF2B5EF4-FFF2-40B4-BE49-F238E27FC236}">
                <a16:creationId xmlns:a16="http://schemas.microsoft.com/office/drawing/2014/main" id="{5D65BF43-E012-4ACA-78D8-05C20AC8227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4F8BAC2-4180-4016-8B88-AC9863935B8D}" type="datetime1">
              <a:rPr lang="pl-PL" smtClean="0"/>
              <a:t>09.05.2023</a:t>
            </a:fld>
            <a:endParaRPr lang="pl-PL"/>
          </a:p>
        </p:txBody>
      </p:sp>
      <p:sp>
        <p:nvSpPr>
          <p:cNvPr id="5" name="Footer Placeholder 4">
            <a:extLst>
              <a:ext uri="{FF2B5EF4-FFF2-40B4-BE49-F238E27FC236}">
                <a16:creationId xmlns:a16="http://schemas.microsoft.com/office/drawing/2014/main" id="{7AEA6401-0467-4135-2D04-79D69B09CD9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pl-PL"/>
              <a:t>SQLDay 2023</a:t>
            </a:r>
          </a:p>
        </p:txBody>
      </p:sp>
      <p:sp>
        <p:nvSpPr>
          <p:cNvPr id="6" name="Slide Number Placeholder 5">
            <a:extLst>
              <a:ext uri="{FF2B5EF4-FFF2-40B4-BE49-F238E27FC236}">
                <a16:creationId xmlns:a16="http://schemas.microsoft.com/office/drawing/2014/main" id="{40D823AB-4CA9-1BD0-CA75-A9E61217AF4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4402EB9-F900-47E6-9FD9-135948A9D9AC}" type="slidenum">
              <a:rPr lang="pl-PL" smtClean="0"/>
              <a:t>‹#›</a:t>
            </a:fld>
            <a:endParaRPr lang="pl-PL"/>
          </a:p>
        </p:txBody>
      </p:sp>
      <p:pic>
        <p:nvPicPr>
          <p:cNvPr id="9" name="Picture 8" descr="Logo, icon&#10;&#10;Description automatically generated">
            <a:extLst>
              <a:ext uri="{FF2B5EF4-FFF2-40B4-BE49-F238E27FC236}">
                <a16:creationId xmlns:a16="http://schemas.microsoft.com/office/drawing/2014/main" id="{BC6369F0-5680-9A10-E6E7-14E32DD50EA8}"/>
              </a:ext>
            </a:extLst>
          </p:cNvPr>
          <p:cNvPicPr>
            <a:picLocks noChangeAspect="1"/>
          </p:cNvPicPr>
          <p:nvPr userDrawn="1"/>
        </p:nvPicPr>
        <p:blipFill rotWithShape="1">
          <a:blip r:embed="rId14">
            <a:alphaModFix amt="50000"/>
            <a:extLst>
              <a:ext uri="{28A0092B-C50C-407E-A947-70E740481C1C}">
                <a14:useLocalDpi xmlns:a14="http://schemas.microsoft.com/office/drawing/2010/main" val="0"/>
              </a:ext>
            </a:extLst>
          </a:blip>
          <a:srcRect l="4884" t="11931" r="41186" b="11735"/>
          <a:stretch/>
        </p:blipFill>
        <p:spPr>
          <a:xfrm>
            <a:off x="1016612" y="579966"/>
            <a:ext cx="1598401" cy="863152"/>
          </a:xfrm>
          <a:prstGeom prst="rect">
            <a:avLst/>
          </a:prstGeom>
        </p:spPr>
      </p:pic>
      <p:pic>
        <p:nvPicPr>
          <p:cNvPr id="10" name="Picture 9" descr="Logo, icon&#10;&#10;Description automatically generated">
            <a:extLst>
              <a:ext uri="{FF2B5EF4-FFF2-40B4-BE49-F238E27FC236}">
                <a16:creationId xmlns:a16="http://schemas.microsoft.com/office/drawing/2014/main" id="{22BA4718-3B0A-827B-1C75-E30A98982E95}"/>
              </a:ext>
            </a:extLst>
          </p:cNvPr>
          <p:cNvPicPr>
            <a:picLocks noChangeAspect="1"/>
          </p:cNvPicPr>
          <p:nvPr userDrawn="1"/>
        </p:nvPicPr>
        <p:blipFill rotWithShape="1">
          <a:blip r:embed="rId15">
            <a:alphaModFix amt="50000"/>
            <a:extLst>
              <a:ext uri="{28A0092B-C50C-407E-A947-70E740481C1C}">
                <a14:useLocalDpi xmlns:a14="http://schemas.microsoft.com/office/drawing/2010/main" val="0"/>
              </a:ext>
            </a:extLst>
          </a:blip>
          <a:srcRect r="55789"/>
          <a:stretch/>
        </p:blipFill>
        <p:spPr>
          <a:xfrm>
            <a:off x="9733347" y="579966"/>
            <a:ext cx="1442041" cy="863151"/>
          </a:xfrm>
          <a:prstGeom prst="rect">
            <a:avLst/>
          </a:prstGeom>
        </p:spPr>
      </p:pic>
    </p:spTree>
    <p:extLst>
      <p:ext uri="{BB962C8B-B14F-4D97-AF65-F5344CB8AC3E}">
        <p14:creationId xmlns:p14="http://schemas.microsoft.com/office/powerpoint/2010/main" val="156528986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ctr"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l-P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7052871-D370-E680-1A0F-1A328AFF8359}"/>
              </a:ext>
            </a:extLst>
          </p:cNvPr>
          <p:cNvSpPr>
            <a:spLocks noGrp="1"/>
          </p:cNvSpPr>
          <p:nvPr>
            <p:ph type="title"/>
          </p:nvPr>
        </p:nvSpPr>
        <p:spPr>
          <a:xfrm>
            <a:off x="2803020" y="365125"/>
            <a:ext cx="6708449" cy="1325563"/>
          </a:xfrm>
          <a:prstGeom prst="rect">
            <a:avLst/>
          </a:prstGeom>
        </p:spPr>
        <p:txBody>
          <a:bodyPr vert="horz" lIns="91440" tIns="45720" rIns="91440" bIns="45720" rtlCol="0" anchor="ctr">
            <a:normAutofit/>
          </a:bodyPr>
          <a:lstStyle/>
          <a:p>
            <a:r>
              <a:rPr lang="en-GB"/>
              <a:t>Click to edit Master title style</a:t>
            </a:r>
            <a:endParaRPr lang="pl-PL" dirty="0"/>
          </a:p>
        </p:txBody>
      </p:sp>
      <p:sp>
        <p:nvSpPr>
          <p:cNvPr id="3" name="Text Placeholder 2">
            <a:extLst>
              <a:ext uri="{FF2B5EF4-FFF2-40B4-BE49-F238E27FC236}">
                <a16:creationId xmlns:a16="http://schemas.microsoft.com/office/drawing/2014/main" id="{BDD35451-43CC-60CB-3150-9C715BCC002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pl-PL" dirty="0"/>
          </a:p>
        </p:txBody>
      </p:sp>
      <p:sp>
        <p:nvSpPr>
          <p:cNvPr id="4" name="Date Placeholder 3">
            <a:extLst>
              <a:ext uri="{FF2B5EF4-FFF2-40B4-BE49-F238E27FC236}">
                <a16:creationId xmlns:a16="http://schemas.microsoft.com/office/drawing/2014/main" id="{5D65BF43-E012-4ACA-78D8-05C20AC8227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4F8BAC2-4180-4016-8B88-AC9863935B8D}" type="datetime1">
              <a:rPr lang="pl-PL" smtClean="0"/>
              <a:t>09.05.2023</a:t>
            </a:fld>
            <a:endParaRPr lang="pl-PL"/>
          </a:p>
        </p:txBody>
      </p:sp>
      <p:sp>
        <p:nvSpPr>
          <p:cNvPr id="5" name="Footer Placeholder 4">
            <a:extLst>
              <a:ext uri="{FF2B5EF4-FFF2-40B4-BE49-F238E27FC236}">
                <a16:creationId xmlns:a16="http://schemas.microsoft.com/office/drawing/2014/main" id="{7AEA6401-0467-4135-2D04-79D69B09CD9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pl-PL"/>
              <a:t>SQLDay 2023</a:t>
            </a:r>
          </a:p>
        </p:txBody>
      </p:sp>
      <p:sp>
        <p:nvSpPr>
          <p:cNvPr id="6" name="Slide Number Placeholder 5">
            <a:extLst>
              <a:ext uri="{FF2B5EF4-FFF2-40B4-BE49-F238E27FC236}">
                <a16:creationId xmlns:a16="http://schemas.microsoft.com/office/drawing/2014/main" id="{40D823AB-4CA9-1BD0-CA75-A9E61217AF4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4402EB9-F900-47E6-9FD9-135948A9D9AC}" type="slidenum">
              <a:rPr lang="pl-PL" smtClean="0"/>
              <a:t>‹#›</a:t>
            </a:fld>
            <a:endParaRPr lang="pl-PL"/>
          </a:p>
        </p:txBody>
      </p:sp>
      <p:pic>
        <p:nvPicPr>
          <p:cNvPr id="9" name="Picture 8" descr="Logo, icon&#10;&#10;Description automatically generated">
            <a:extLst>
              <a:ext uri="{FF2B5EF4-FFF2-40B4-BE49-F238E27FC236}">
                <a16:creationId xmlns:a16="http://schemas.microsoft.com/office/drawing/2014/main" id="{BC6369F0-5680-9A10-E6E7-14E32DD50EA8}"/>
              </a:ext>
            </a:extLst>
          </p:cNvPr>
          <p:cNvPicPr>
            <a:picLocks noChangeAspect="1"/>
          </p:cNvPicPr>
          <p:nvPr userDrawn="1"/>
        </p:nvPicPr>
        <p:blipFill rotWithShape="1">
          <a:blip r:embed="rId13">
            <a:alphaModFix amt="50000"/>
            <a:extLst>
              <a:ext uri="{28A0092B-C50C-407E-A947-70E740481C1C}">
                <a14:useLocalDpi xmlns:a14="http://schemas.microsoft.com/office/drawing/2010/main" val="0"/>
              </a:ext>
            </a:extLst>
          </a:blip>
          <a:srcRect l="4884" t="11931" r="41186" b="11735"/>
          <a:stretch/>
        </p:blipFill>
        <p:spPr>
          <a:xfrm>
            <a:off x="1016612" y="579966"/>
            <a:ext cx="1598401" cy="863152"/>
          </a:xfrm>
          <a:prstGeom prst="rect">
            <a:avLst/>
          </a:prstGeom>
        </p:spPr>
      </p:pic>
      <p:pic>
        <p:nvPicPr>
          <p:cNvPr id="10" name="Picture 9" descr="Logo, icon&#10;&#10;Description automatically generated">
            <a:extLst>
              <a:ext uri="{FF2B5EF4-FFF2-40B4-BE49-F238E27FC236}">
                <a16:creationId xmlns:a16="http://schemas.microsoft.com/office/drawing/2014/main" id="{22BA4718-3B0A-827B-1C75-E30A98982E95}"/>
              </a:ext>
            </a:extLst>
          </p:cNvPr>
          <p:cNvPicPr>
            <a:picLocks noChangeAspect="1"/>
          </p:cNvPicPr>
          <p:nvPr userDrawn="1"/>
        </p:nvPicPr>
        <p:blipFill rotWithShape="1">
          <a:blip r:embed="rId14">
            <a:alphaModFix amt="50000"/>
            <a:extLst>
              <a:ext uri="{28A0092B-C50C-407E-A947-70E740481C1C}">
                <a14:useLocalDpi xmlns:a14="http://schemas.microsoft.com/office/drawing/2010/main" val="0"/>
              </a:ext>
            </a:extLst>
          </a:blip>
          <a:srcRect r="55789"/>
          <a:stretch/>
        </p:blipFill>
        <p:spPr>
          <a:xfrm>
            <a:off x="9733347" y="579966"/>
            <a:ext cx="1442041" cy="863151"/>
          </a:xfrm>
          <a:prstGeom prst="rect">
            <a:avLst/>
          </a:prstGeom>
        </p:spPr>
      </p:pic>
    </p:spTree>
    <p:extLst>
      <p:ext uri="{BB962C8B-B14F-4D97-AF65-F5344CB8AC3E}">
        <p14:creationId xmlns:p14="http://schemas.microsoft.com/office/powerpoint/2010/main" val="279770110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p:txStyles>
    <p:titleStyle>
      <a:lvl1pPr algn="ctr"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l-P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hyperlink" Target="https://github.com/Azure-Samples/azure-sql-db-invoke-external-rest-endpoints" TargetMode="Externa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5.jpg"/><Relationship Id="rId18" Type="http://schemas.openxmlformats.org/officeDocument/2006/relationships/image" Target="../media/image20.png"/><Relationship Id="rId3" Type="http://schemas.openxmlformats.org/officeDocument/2006/relationships/image" Target="../media/image6.png"/><Relationship Id="rId21" Type="http://schemas.openxmlformats.org/officeDocument/2006/relationships/image" Target="../media/image23.png"/><Relationship Id="rId7" Type="http://schemas.openxmlformats.org/officeDocument/2006/relationships/image" Target="../media/image10.png"/><Relationship Id="rId12" Type="http://schemas.microsoft.com/office/2007/relationships/hdphoto" Target="../media/hdphoto1.wdp"/><Relationship Id="rId17" Type="http://schemas.openxmlformats.org/officeDocument/2006/relationships/image" Target="../media/image19.jpg"/><Relationship Id="rId2" Type="http://schemas.openxmlformats.org/officeDocument/2006/relationships/image" Target="../media/image5.png"/><Relationship Id="rId16" Type="http://schemas.openxmlformats.org/officeDocument/2006/relationships/image" Target="../media/image18.jpg"/><Relationship Id="rId20" Type="http://schemas.openxmlformats.org/officeDocument/2006/relationships/image" Target="../media/image22.svg"/><Relationship Id="rId1" Type="http://schemas.openxmlformats.org/officeDocument/2006/relationships/slideLayout" Target="../slideLayouts/slideLayout1.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5" Type="http://schemas.openxmlformats.org/officeDocument/2006/relationships/image" Target="../media/image17.jpg"/><Relationship Id="rId10" Type="http://schemas.openxmlformats.org/officeDocument/2006/relationships/image" Target="../media/image13.png"/><Relationship Id="rId19" Type="http://schemas.openxmlformats.org/officeDocument/2006/relationships/image" Target="../media/image21.png"/><Relationship Id="rId4" Type="http://schemas.openxmlformats.org/officeDocument/2006/relationships/image" Target="../media/image7.png"/><Relationship Id="rId9" Type="http://schemas.openxmlformats.org/officeDocument/2006/relationships/image" Target="../media/image12.png"/><Relationship Id="rId14" Type="http://schemas.openxmlformats.org/officeDocument/2006/relationships/image" Target="../media/image16.jp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hyperlink" Target="https://learn.microsoft.com/en-us/azure/azure-sql/database/doc-changes-updates-release-notes-whats-new?view=azuresql" TargetMode="External"/><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t="-5000" b="-5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095842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ytuł 4">
            <a:extLst>
              <a:ext uri="{FF2B5EF4-FFF2-40B4-BE49-F238E27FC236}">
                <a16:creationId xmlns:a16="http://schemas.microsoft.com/office/drawing/2014/main" id="{C59D731A-D34E-AA48-9FAB-8CA06090A81F}"/>
              </a:ext>
            </a:extLst>
          </p:cNvPr>
          <p:cNvSpPr>
            <a:spLocks noGrp="1"/>
          </p:cNvSpPr>
          <p:nvPr>
            <p:ph type="title"/>
          </p:nvPr>
        </p:nvSpPr>
        <p:spPr/>
        <p:txBody>
          <a:bodyPr/>
          <a:lstStyle/>
          <a:p>
            <a:r>
              <a:rPr lang="en-US" dirty="0"/>
              <a:t>Request &amp; Response</a:t>
            </a:r>
          </a:p>
        </p:txBody>
      </p:sp>
      <p:sp>
        <p:nvSpPr>
          <p:cNvPr id="2" name="Symbol zastępczy daty 1">
            <a:extLst>
              <a:ext uri="{FF2B5EF4-FFF2-40B4-BE49-F238E27FC236}">
                <a16:creationId xmlns:a16="http://schemas.microsoft.com/office/drawing/2014/main" id="{226B0D29-4BCA-24EC-8E17-ED5E87E408B4}"/>
              </a:ext>
            </a:extLst>
          </p:cNvPr>
          <p:cNvSpPr>
            <a:spLocks noGrp="1"/>
          </p:cNvSpPr>
          <p:nvPr>
            <p:ph type="dt" sz="half" idx="10"/>
          </p:nvPr>
        </p:nvSpPr>
        <p:spPr/>
        <p:txBody>
          <a:bodyPr/>
          <a:lstStyle/>
          <a:p>
            <a:fld id="{332AA367-BC85-469B-B9FE-C4FFD5CC8876}" type="datetime1">
              <a:rPr lang="pl-PL" smtClean="0"/>
              <a:t>09.05.2023</a:t>
            </a:fld>
            <a:endParaRPr lang="pl-PL"/>
          </a:p>
        </p:txBody>
      </p:sp>
      <p:sp>
        <p:nvSpPr>
          <p:cNvPr id="3" name="Symbol zastępczy stopki 2">
            <a:extLst>
              <a:ext uri="{FF2B5EF4-FFF2-40B4-BE49-F238E27FC236}">
                <a16:creationId xmlns:a16="http://schemas.microsoft.com/office/drawing/2014/main" id="{F583AD60-074B-C16F-D7EE-E6C0E085B585}"/>
              </a:ext>
            </a:extLst>
          </p:cNvPr>
          <p:cNvSpPr>
            <a:spLocks noGrp="1"/>
          </p:cNvSpPr>
          <p:nvPr>
            <p:ph type="ftr" sz="quarter" idx="11"/>
          </p:nvPr>
        </p:nvSpPr>
        <p:spPr/>
        <p:txBody>
          <a:bodyPr/>
          <a:lstStyle/>
          <a:p>
            <a:r>
              <a:rPr lang="pl-PL"/>
              <a:t>SQLDay 2023</a:t>
            </a:r>
          </a:p>
        </p:txBody>
      </p:sp>
      <p:sp>
        <p:nvSpPr>
          <p:cNvPr id="4" name="Symbol zastępczy numeru slajdu 3">
            <a:extLst>
              <a:ext uri="{FF2B5EF4-FFF2-40B4-BE49-F238E27FC236}">
                <a16:creationId xmlns:a16="http://schemas.microsoft.com/office/drawing/2014/main" id="{FBEAE42E-0013-790B-FDC8-BDC55C07E528}"/>
              </a:ext>
            </a:extLst>
          </p:cNvPr>
          <p:cNvSpPr>
            <a:spLocks noGrp="1"/>
          </p:cNvSpPr>
          <p:nvPr>
            <p:ph type="sldNum" sz="quarter" idx="12"/>
          </p:nvPr>
        </p:nvSpPr>
        <p:spPr/>
        <p:txBody>
          <a:bodyPr/>
          <a:lstStyle/>
          <a:p>
            <a:fld id="{B4402EB9-F900-47E6-9FD9-135948A9D9AC}" type="slidenum">
              <a:rPr lang="pl-PL" smtClean="0"/>
              <a:t>10</a:t>
            </a:fld>
            <a:endParaRPr lang="pl-PL"/>
          </a:p>
        </p:txBody>
      </p:sp>
      <p:sp>
        <p:nvSpPr>
          <p:cNvPr id="6" name="pole tekstowe 5">
            <a:extLst>
              <a:ext uri="{FF2B5EF4-FFF2-40B4-BE49-F238E27FC236}">
                <a16:creationId xmlns:a16="http://schemas.microsoft.com/office/drawing/2014/main" id="{2A94D88A-8F7C-E811-CDD8-4FECF7A16DC4}"/>
              </a:ext>
            </a:extLst>
          </p:cNvPr>
          <p:cNvSpPr txBox="1"/>
          <p:nvPr/>
        </p:nvSpPr>
        <p:spPr>
          <a:xfrm>
            <a:off x="141924" y="1993319"/>
            <a:ext cx="6097904" cy="2308324"/>
          </a:xfrm>
          <a:prstGeom prst="rect">
            <a:avLst/>
          </a:prstGeom>
          <a:noFill/>
        </p:spPr>
        <p:txBody>
          <a:bodyPr wrap="square">
            <a:spAutoFit/>
          </a:bodyPr>
          <a:lstStyle/>
          <a:p>
            <a:r>
              <a:rPr lang="en-US" dirty="0"/>
              <a:t>EXEC @returnValue = </a:t>
            </a:r>
            <a:r>
              <a:rPr lang="en-US" dirty="0" err="1"/>
              <a:t>sp_invoke_external_rest_endpoint</a:t>
            </a:r>
            <a:endParaRPr lang="en-US" dirty="0"/>
          </a:p>
          <a:p>
            <a:r>
              <a:rPr lang="en-US" dirty="0"/>
              <a:t>  @url</a:t>
            </a:r>
          </a:p>
          <a:p>
            <a:r>
              <a:rPr lang="en-US" dirty="0"/>
              <a:t>  [ , [ @payload = ] </a:t>
            </a:r>
            <a:r>
              <a:rPr lang="en-US" dirty="0" err="1"/>
              <a:t>N'json_payload</a:t>
            </a:r>
            <a:r>
              <a:rPr lang="en-US" dirty="0"/>
              <a:t>' ]</a:t>
            </a:r>
          </a:p>
          <a:p>
            <a:r>
              <a:rPr lang="en-US" dirty="0"/>
              <a:t>  [ , [ @headers = ] </a:t>
            </a:r>
            <a:r>
              <a:rPr lang="en-US" dirty="0" err="1"/>
              <a:t>N'http_headers_as_json_array</a:t>
            </a:r>
            <a:r>
              <a:rPr lang="en-US" dirty="0"/>
              <a:t>' ]</a:t>
            </a:r>
          </a:p>
          <a:p>
            <a:r>
              <a:rPr lang="en-US" dirty="0"/>
              <a:t>  [ , [ @method = ] 'GET' | </a:t>
            </a:r>
            <a:r>
              <a:rPr lang="en-US" b="1" dirty="0"/>
              <a:t>'POST</a:t>
            </a:r>
            <a:r>
              <a:rPr lang="en-US" dirty="0"/>
              <a:t>' | 'PUT' | 'PATCH' | 'DELETE' ]</a:t>
            </a:r>
          </a:p>
          <a:p>
            <a:r>
              <a:rPr lang="en-US" dirty="0"/>
              <a:t>  [ , [ @timeout = ] seconds ]</a:t>
            </a:r>
          </a:p>
          <a:p>
            <a:r>
              <a:rPr lang="en-US" dirty="0"/>
              <a:t>  [ , [ @credential = ] credential ]</a:t>
            </a:r>
          </a:p>
          <a:p>
            <a:r>
              <a:rPr lang="en-US" dirty="0"/>
              <a:t>  [ , @response OUTPUT ]</a:t>
            </a:r>
          </a:p>
        </p:txBody>
      </p:sp>
      <p:sp>
        <p:nvSpPr>
          <p:cNvPr id="10" name="pole tekstowe 9">
            <a:extLst>
              <a:ext uri="{FF2B5EF4-FFF2-40B4-BE49-F238E27FC236}">
                <a16:creationId xmlns:a16="http://schemas.microsoft.com/office/drawing/2014/main" id="{5BA8BC21-68E1-7C1E-12A2-90FAF55DEADE}"/>
              </a:ext>
            </a:extLst>
          </p:cNvPr>
          <p:cNvSpPr txBox="1"/>
          <p:nvPr/>
        </p:nvSpPr>
        <p:spPr>
          <a:xfrm>
            <a:off x="7327583" y="2275966"/>
            <a:ext cx="2654617" cy="3416320"/>
          </a:xfrm>
          <a:prstGeom prst="rect">
            <a:avLst/>
          </a:prstGeom>
          <a:noFill/>
        </p:spPr>
        <p:txBody>
          <a:bodyPr wrap="square">
            <a:spAutoFit/>
          </a:bodyPr>
          <a:lstStyle/>
          <a:p>
            <a:r>
              <a:rPr lang="en-US" dirty="0"/>
              <a:t>{</a:t>
            </a:r>
          </a:p>
          <a:p>
            <a:r>
              <a:rPr lang="en-US" dirty="0"/>
              <a:t>  "response": {</a:t>
            </a:r>
          </a:p>
          <a:p>
            <a:r>
              <a:rPr lang="en-US" dirty="0"/>
              <a:t>    "status": {</a:t>
            </a:r>
          </a:p>
          <a:p>
            <a:r>
              <a:rPr lang="en-US" dirty="0"/>
              <a:t>      "http": {</a:t>
            </a:r>
          </a:p>
          <a:p>
            <a:r>
              <a:rPr lang="en-US" dirty="0"/>
              <a:t>        "code": "",</a:t>
            </a:r>
          </a:p>
          <a:p>
            <a:r>
              <a:rPr lang="en-US" dirty="0"/>
              <a:t>        "description": ""</a:t>
            </a:r>
          </a:p>
          <a:p>
            <a:r>
              <a:rPr lang="en-US" dirty="0"/>
              <a:t>      }</a:t>
            </a:r>
          </a:p>
          <a:p>
            <a:r>
              <a:rPr lang="en-US" dirty="0"/>
              <a:t>    },</a:t>
            </a:r>
          </a:p>
          <a:p>
            <a:r>
              <a:rPr lang="en-US" dirty="0"/>
              <a:t>    "headers": {}</a:t>
            </a:r>
          </a:p>
          <a:p>
            <a:r>
              <a:rPr lang="en-US" dirty="0"/>
              <a:t>  },</a:t>
            </a:r>
          </a:p>
          <a:p>
            <a:r>
              <a:rPr lang="en-US" dirty="0"/>
              <a:t>  "result": {}</a:t>
            </a:r>
          </a:p>
          <a:p>
            <a:r>
              <a:rPr lang="en-US" dirty="0"/>
              <a:t>}</a:t>
            </a:r>
          </a:p>
        </p:txBody>
      </p:sp>
      <p:sp>
        <p:nvSpPr>
          <p:cNvPr id="12" name="pole tekstowe 11">
            <a:extLst>
              <a:ext uri="{FF2B5EF4-FFF2-40B4-BE49-F238E27FC236}">
                <a16:creationId xmlns:a16="http://schemas.microsoft.com/office/drawing/2014/main" id="{4B65849A-48FB-0E99-0012-4DF7317D2339}"/>
              </a:ext>
            </a:extLst>
          </p:cNvPr>
          <p:cNvSpPr txBox="1"/>
          <p:nvPr/>
        </p:nvSpPr>
        <p:spPr>
          <a:xfrm>
            <a:off x="275273" y="5692286"/>
            <a:ext cx="11929110" cy="646331"/>
          </a:xfrm>
          <a:prstGeom prst="rect">
            <a:avLst/>
          </a:prstGeom>
          <a:noFill/>
        </p:spPr>
        <p:txBody>
          <a:bodyPr wrap="square">
            <a:spAutoFit/>
          </a:bodyPr>
          <a:lstStyle/>
          <a:p>
            <a:pPr algn="l">
              <a:buFont typeface="Arial" panose="020B0604020202020204" pitchFamily="34" charset="0"/>
              <a:buChar char="•"/>
            </a:pPr>
            <a:r>
              <a:rPr lang="en-US" b="0" i="1" dirty="0">
                <a:solidFill>
                  <a:srgbClr val="161616"/>
                </a:solidFill>
                <a:effectLst/>
                <a:latin typeface="Segoe UI" panose="020B0502040204020203" pitchFamily="34" charset="0"/>
              </a:rPr>
              <a:t>response</a:t>
            </a:r>
            <a:r>
              <a:rPr lang="en-US" b="0" i="0" dirty="0">
                <a:solidFill>
                  <a:srgbClr val="161616"/>
                </a:solidFill>
                <a:effectLst/>
                <a:latin typeface="Segoe UI" panose="020B0502040204020203" pitchFamily="34" charset="0"/>
              </a:rPr>
              <a:t>: a JSON object that contains the HTTP result and other response metadata.</a:t>
            </a:r>
          </a:p>
          <a:p>
            <a:pPr algn="l">
              <a:buFont typeface="Arial" panose="020B0604020202020204" pitchFamily="34" charset="0"/>
              <a:buChar char="•"/>
            </a:pPr>
            <a:r>
              <a:rPr lang="en-US" b="0" i="1" dirty="0">
                <a:solidFill>
                  <a:srgbClr val="161616"/>
                </a:solidFill>
                <a:effectLst/>
                <a:latin typeface="Segoe UI" panose="020B0502040204020203" pitchFamily="34" charset="0"/>
              </a:rPr>
              <a:t>result</a:t>
            </a:r>
            <a:r>
              <a:rPr lang="en-US" b="0" i="0" dirty="0">
                <a:solidFill>
                  <a:srgbClr val="161616"/>
                </a:solidFill>
                <a:effectLst/>
                <a:latin typeface="Segoe UI" panose="020B0502040204020203" pitchFamily="34" charset="0"/>
              </a:rPr>
              <a:t>: the JSON payload returned by the HTTP call. Omitted if the received HTTP result is a 204 (No Content).</a:t>
            </a:r>
          </a:p>
        </p:txBody>
      </p:sp>
      <p:sp>
        <p:nvSpPr>
          <p:cNvPr id="14" name="pole tekstowe 13">
            <a:extLst>
              <a:ext uri="{FF2B5EF4-FFF2-40B4-BE49-F238E27FC236}">
                <a16:creationId xmlns:a16="http://schemas.microsoft.com/office/drawing/2014/main" id="{8D25EA10-FCF9-9089-82B4-5DA9A29BAC6F}"/>
              </a:ext>
            </a:extLst>
          </p:cNvPr>
          <p:cNvSpPr txBox="1"/>
          <p:nvPr/>
        </p:nvSpPr>
        <p:spPr>
          <a:xfrm>
            <a:off x="6096000" y="1799352"/>
            <a:ext cx="6120764" cy="646331"/>
          </a:xfrm>
          <a:prstGeom prst="rect">
            <a:avLst/>
          </a:prstGeom>
          <a:noFill/>
        </p:spPr>
        <p:txBody>
          <a:bodyPr wrap="square">
            <a:spAutoFit/>
          </a:bodyPr>
          <a:lstStyle/>
          <a:p>
            <a:r>
              <a:rPr lang="en-US" b="0" i="0" dirty="0">
                <a:solidFill>
                  <a:srgbClr val="161616"/>
                </a:solidFill>
                <a:effectLst/>
                <a:latin typeface="Segoe UI" panose="020B0502040204020203" pitchFamily="34" charset="0"/>
              </a:rPr>
              <a:t> </a:t>
            </a:r>
            <a:r>
              <a:rPr lang="en-US" b="0" i="1" dirty="0">
                <a:solidFill>
                  <a:srgbClr val="161616"/>
                </a:solidFill>
                <a:effectLst/>
                <a:latin typeface="Segoe UI" panose="020B0502040204020203" pitchFamily="34" charset="0"/>
              </a:rPr>
              <a:t>@response</a:t>
            </a:r>
            <a:r>
              <a:rPr lang="en-US" b="0" i="0" dirty="0">
                <a:solidFill>
                  <a:srgbClr val="161616"/>
                </a:solidFill>
                <a:effectLst/>
                <a:latin typeface="Segoe UI" panose="020B0502040204020203" pitchFamily="34" charset="0"/>
              </a:rPr>
              <a:t> contains a JSON document with the following schema:</a:t>
            </a:r>
            <a:endParaRPr lang="en-US" dirty="0"/>
          </a:p>
        </p:txBody>
      </p:sp>
    </p:spTree>
    <p:extLst>
      <p:ext uri="{BB962C8B-B14F-4D97-AF65-F5344CB8AC3E}">
        <p14:creationId xmlns:p14="http://schemas.microsoft.com/office/powerpoint/2010/main" val="29194531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F7ADBE2F-C462-A1E8-4C6B-700E5788F376}"/>
              </a:ext>
            </a:extLst>
          </p:cNvPr>
          <p:cNvSpPr>
            <a:spLocks noGrp="1"/>
          </p:cNvSpPr>
          <p:nvPr>
            <p:ph type="title"/>
          </p:nvPr>
        </p:nvSpPr>
        <p:spPr/>
        <p:txBody>
          <a:bodyPr/>
          <a:lstStyle/>
          <a:p>
            <a:r>
              <a:rPr lang="en-US" dirty="0"/>
              <a:t>Response example</a:t>
            </a:r>
          </a:p>
        </p:txBody>
      </p:sp>
      <p:sp>
        <p:nvSpPr>
          <p:cNvPr id="3" name="Symbol zastępczy daty 2">
            <a:extLst>
              <a:ext uri="{FF2B5EF4-FFF2-40B4-BE49-F238E27FC236}">
                <a16:creationId xmlns:a16="http://schemas.microsoft.com/office/drawing/2014/main" id="{0801714A-B137-0809-875C-E34874776621}"/>
              </a:ext>
            </a:extLst>
          </p:cNvPr>
          <p:cNvSpPr>
            <a:spLocks noGrp="1"/>
          </p:cNvSpPr>
          <p:nvPr>
            <p:ph type="dt" sz="half" idx="10"/>
          </p:nvPr>
        </p:nvSpPr>
        <p:spPr/>
        <p:txBody>
          <a:bodyPr/>
          <a:lstStyle/>
          <a:p>
            <a:fld id="{8820F40D-CB02-4262-8D27-A0E8CF84961D}" type="datetime1">
              <a:rPr lang="pl-PL" smtClean="0"/>
              <a:t>09.05.2023</a:t>
            </a:fld>
            <a:endParaRPr lang="pl-PL"/>
          </a:p>
        </p:txBody>
      </p:sp>
      <p:sp>
        <p:nvSpPr>
          <p:cNvPr id="4" name="Symbol zastępczy stopki 3">
            <a:extLst>
              <a:ext uri="{FF2B5EF4-FFF2-40B4-BE49-F238E27FC236}">
                <a16:creationId xmlns:a16="http://schemas.microsoft.com/office/drawing/2014/main" id="{23C2B210-A800-8FC4-DFC7-8B37DB2FA28A}"/>
              </a:ext>
            </a:extLst>
          </p:cNvPr>
          <p:cNvSpPr>
            <a:spLocks noGrp="1"/>
          </p:cNvSpPr>
          <p:nvPr>
            <p:ph type="ftr" sz="quarter" idx="11"/>
          </p:nvPr>
        </p:nvSpPr>
        <p:spPr/>
        <p:txBody>
          <a:bodyPr/>
          <a:lstStyle/>
          <a:p>
            <a:r>
              <a:rPr lang="pl-PL"/>
              <a:t>SQLDay 2023</a:t>
            </a:r>
          </a:p>
        </p:txBody>
      </p:sp>
      <p:sp>
        <p:nvSpPr>
          <p:cNvPr id="5" name="Symbol zastępczy numeru slajdu 4">
            <a:extLst>
              <a:ext uri="{FF2B5EF4-FFF2-40B4-BE49-F238E27FC236}">
                <a16:creationId xmlns:a16="http://schemas.microsoft.com/office/drawing/2014/main" id="{F80FFA62-98DD-3161-1B3A-3B07180830FE}"/>
              </a:ext>
            </a:extLst>
          </p:cNvPr>
          <p:cNvSpPr>
            <a:spLocks noGrp="1"/>
          </p:cNvSpPr>
          <p:nvPr>
            <p:ph type="sldNum" sz="quarter" idx="12"/>
          </p:nvPr>
        </p:nvSpPr>
        <p:spPr/>
        <p:txBody>
          <a:bodyPr/>
          <a:lstStyle/>
          <a:p>
            <a:fld id="{B4402EB9-F900-47E6-9FD9-135948A9D9AC}" type="slidenum">
              <a:rPr lang="pl-PL" smtClean="0"/>
              <a:t>11</a:t>
            </a:fld>
            <a:endParaRPr lang="pl-PL"/>
          </a:p>
        </p:txBody>
      </p:sp>
      <p:sp>
        <p:nvSpPr>
          <p:cNvPr id="7" name="pole tekstowe 6">
            <a:extLst>
              <a:ext uri="{FF2B5EF4-FFF2-40B4-BE49-F238E27FC236}">
                <a16:creationId xmlns:a16="http://schemas.microsoft.com/office/drawing/2014/main" id="{388D734E-6796-E777-4A17-557BC279BD22}"/>
              </a:ext>
            </a:extLst>
          </p:cNvPr>
          <p:cNvSpPr txBox="1"/>
          <p:nvPr/>
        </p:nvSpPr>
        <p:spPr>
          <a:xfrm>
            <a:off x="192404" y="1225689"/>
            <a:ext cx="9858375" cy="5632311"/>
          </a:xfrm>
          <a:prstGeom prst="rect">
            <a:avLst/>
          </a:prstGeom>
          <a:noFill/>
        </p:spPr>
        <p:txBody>
          <a:bodyPr wrap="square">
            <a:spAutoFit/>
          </a:bodyPr>
          <a:lstStyle/>
          <a:p>
            <a:r>
              <a:rPr lang="en-US" b="1" dirty="0"/>
              <a:t>{</a:t>
            </a:r>
          </a:p>
          <a:p>
            <a:r>
              <a:rPr lang="en-US" b="1" dirty="0"/>
              <a:t>    "response": {</a:t>
            </a:r>
          </a:p>
          <a:p>
            <a:r>
              <a:rPr lang="en-US" b="1" dirty="0"/>
              <a:t>        "headers": {</a:t>
            </a:r>
          </a:p>
          <a:p>
            <a:r>
              <a:rPr lang="en-US" b="1" dirty="0"/>
              <a:t>            "Content-Type": "application/</a:t>
            </a:r>
            <a:r>
              <a:rPr lang="en-US" b="1" dirty="0" err="1"/>
              <a:t>json</a:t>
            </a:r>
            <a:r>
              <a:rPr lang="en-US" b="1" dirty="0"/>
              <a:t>",</a:t>
            </a:r>
          </a:p>
          <a:p>
            <a:r>
              <a:rPr lang="en-US" b="1" dirty="0"/>
              <a:t>            "Date": "Sun, 07 May 2023 10:23:08 GMT",</a:t>
            </a:r>
          </a:p>
          <a:p>
            <a:r>
              <a:rPr lang="en-US" b="1" dirty="0"/>
              <a:t>            "Request-Context": "</a:t>
            </a:r>
            <a:r>
              <a:rPr lang="en-US" b="1" dirty="0" err="1"/>
              <a:t>appId</a:t>
            </a:r>
            <a:r>
              <a:rPr lang="en-US" b="1" dirty="0"/>
              <a:t>=cid-v1:78442c51-41a3-4243-8100-c09a1dac392e",</a:t>
            </a:r>
          </a:p>
          <a:p>
            <a:r>
              <a:rPr lang="en-US" b="1" dirty="0"/>
              <a:t>            "Server": "Kestrel",</a:t>
            </a:r>
          </a:p>
          <a:p>
            <a:r>
              <a:rPr lang="en-US" b="1" dirty="0"/>
              <a:t>            "Transfer-Encoding": "chunked"</a:t>
            </a:r>
          </a:p>
          <a:p>
            <a:r>
              <a:rPr lang="en-US" b="1" dirty="0"/>
              <a:t>        },</a:t>
            </a:r>
          </a:p>
          <a:p>
            <a:r>
              <a:rPr lang="en-US" b="1" dirty="0"/>
              <a:t>        "status": {</a:t>
            </a:r>
          </a:p>
          <a:p>
            <a:r>
              <a:rPr lang="en-US" b="1" dirty="0"/>
              <a:t>            "http": {</a:t>
            </a:r>
          </a:p>
          <a:p>
            <a:r>
              <a:rPr lang="en-US" b="1" dirty="0"/>
              <a:t>                "code": 200,</a:t>
            </a:r>
          </a:p>
          <a:p>
            <a:r>
              <a:rPr lang="en-US" b="1" dirty="0"/>
              <a:t>                "description": "OK"</a:t>
            </a:r>
          </a:p>
          <a:p>
            <a:r>
              <a:rPr lang="en-US" b="1" dirty="0"/>
              <a:t>            }</a:t>
            </a:r>
          </a:p>
          <a:p>
            <a:r>
              <a:rPr lang="en-US" b="1" dirty="0"/>
              <a:t>        }</a:t>
            </a:r>
          </a:p>
          <a:p>
            <a:r>
              <a:rPr lang="en-US" b="1" dirty="0"/>
              <a:t>    },</a:t>
            </a:r>
          </a:p>
          <a:p>
            <a:r>
              <a:rPr lang="en-US" b="1" dirty="0"/>
              <a:t>    "result": {</a:t>
            </a:r>
          </a:p>
          <a:p>
            <a:r>
              <a:rPr lang="en-US" b="1" dirty="0"/>
              <a:t>        "SQLDAY": "2023"</a:t>
            </a:r>
          </a:p>
          <a:p>
            <a:r>
              <a:rPr lang="en-US" b="1" dirty="0"/>
              <a:t>    }</a:t>
            </a:r>
          </a:p>
          <a:p>
            <a:r>
              <a:rPr lang="en-US" b="1" dirty="0"/>
              <a:t>}</a:t>
            </a:r>
          </a:p>
        </p:txBody>
      </p:sp>
      <p:sp>
        <p:nvSpPr>
          <p:cNvPr id="8" name="pole tekstowe 7">
            <a:extLst>
              <a:ext uri="{FF2B5EF4-FFF2-40B4-BE49-F238E27FC236}">
                <a16:creationId xmlns:a16="http://schemas.microsoft.com/office/drawing/2014/main" id="{799680D3-A14A-B6E8-C19B-FA3940A6CF35}"/>
              </a:ext>
            </a:extLst>
          </p:cNvPr>
          <p:cNvSpPr txBox="1"/>
          <p:nvPr/>
        </p:nvSpPr>
        <p:spPr>
          <a:xfrm>
            <a:off x="6157244" y="4041844"/>
            <a:ext cx="5337810" cy="1415772"/>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rgbClr val="161616"/>
                </a:solidFill>
                <a:effectLst/>
                <a:latin typeface="Segoe UI" panose="020B0502040204020203" pitchFamily="34" charset="0"/>
                <a:cs typeface="Segoe UI" panose="020B0502040204020203" pitchFamily="34" charset="0"/>
              </a:rPr>
              <a:t>Return values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161616"/>
                </a:solidFill>
                <a:effectLst/>
                <a:latin typeface="Segoe UI" panose="020B0502040204020203" pitchFamily="34" charset="0"/>
                <a:cs typeface="Segoe UI" panose="020B0502040204020203" pitchFamily="34" charset="0"/>
              </a:rPr>
              <a:t>Execution will return 0 if the HTTPS call was done and the HTTP status code received is a 2xx status code (Success). If the HTTP status code received isn't in the 2xx range, the return value will be the HTTP status code received. If the HTTPS call can't be done at all, an exception will be thrown.</a:t>
            </a:r>
          </a:p>
        </p:txBody>
      </p:sp>
    </p:spTree>
    <p:extLst>
      <p:ext uri="{BB962C8B-B14F-4D97-AF65-F5344CB8AC3E}">
        <p14:creationId xmlns:p14="http://schemas.microsoft.com/office/powerpoint/2010/main" val="38416509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ytuł 6">
            <a:extLst>
              <a:ext uri="{FF2B5EF4-FFF2-40B4-BE49-F238E27FC236}">
                <a16:creationId xmlns:a16="http://schemas.microsoft.com/office/drawing/2014/main" id="{966D2E36-A646-86DA-E1DE-4466B005F6C9}"/>
              </a:ext>
            </a:extLst>
          </p:cNvPr>
          <p:cNvSpPr>
            <a:spLocks noGrp="1"/>
          </p:cNvSpPr>
          <p:nvPr>
            <p:ph type="title"/>
          </p:nvPr>
        </p:nvSpPr>
        <p:spPr/>
        <p:txBody>
          <a:bodyPr/>
          <a:lstStyle/>
          <a:p>
            <a:r>
              <a:rPr lang="en-US" dirty="0"/>
              <a:t>Permissions</a:t>
            </a:r>
          </a:p>
        </p:txBody>
      </p:sp>
      <p:sp>
        <p:nvSpPr>
          <p:cNvPr id="2" name="Symbol zastępczy daty 1">
            <a:extLst>
              <a:ext uri="{FF2B5EF4-FFF2-40B4-BE49-F238E27FC236}">
                <a16:creationId xmlns:a16="http://schemas.microsoft.com/office/drawing/2014/main" id="{C9C139AB-A333-AF40-EB86-AD453D66C599}"/>
              </a:ext>
            </a:extLst>
          </p:cNvPr>
          <p:cNvSpPr>
            <a:spLocks noGrp="1"/>
          </p:cNvSpPr>
          <p:nvPr>
            <p:ph type="dt" sz="half" idx="10"/>
          </p:nvPr>
        </p:nvSpPr>
        <p:spPr/>
        <p:txBody>
          <a:bodyPr/>
          <a:lstStyle/>
          <a:p>
            <a:fld id="{332AA367-BC85-469B-B9FE-C4FFD5CC8876}" type="datetime1">
              <a:rPr lang="pl-PL" smtClean="0"/>
              <a:t>09.05.2023</a:t>
            </a:fld>
            <a:endParaRPr lang="pl-PL"/>
          </a:p>
        </p:txBody>
      </p:sp>
      <p:sp>
        <p:nvSpPr>
          <p:cNvPr id="3" name="Symbol zastępczy stopki 2">
            <a:extLst>
              <a:ext uri="{FF2B5EF4-FFF2-40B4-BE49-F238E27FC236}">
                <a16:creationId xmlns:a16="http://schemas.microsoft.com/office/drawing/2014/main" id="{E31C2D28-B62C-9F36-2802-757AA176C857}"/>
              </a:ext>
            </a:extLst>
          </p:cNvPr>
          <p:cNvSpPr>
            <a:spLocks noGrp="1"/>
          </p:cNvSpPr>
          <p:nvPr>
            <p:ph type="ftr" sz="quarter" idx="11"/>
          </p:nvPr>
        </p:nvSpPr>
        <p:spPr/>
        <p:txBody>
          <a:bodyPr/>
          <a:lstStyle/>
          <a:p>
            <a:r>
              <a:rPr lang="pl-PL"/>
              <a:t>SQLDay 2023</a:t>
            </a:r>
          </a:p>
        </p:txBody>
      </p:sp>
      <p:sp>
        <p:nvSpPr>
          <p:cNvPr id="4" name="Symbol zastępczy numeru slajdu 3">
            <a:extLst>
              <a:ext uri="{FF2B5EF4-FFF2-40B4-BE49-F238E27FC236}">
                <a16:creationId xmlns:a16="http://schemas.microsoft.com/office/drawing/2014/main" id="{8E9E11A0-CDE7-4696-2882-6B49184E72C6}"/>
              </a:ext>
            </a:extLst>
          </p:cNvPr>
          <p:cNvSpPr>
            <a:spLocks noGrp="1"/>
          </p:cNvSpPr>
          <p:nvPr>
            <p:ph type="sldNum" sz="quarter" idx="12"/>
          </p:nvPr>
        </p:nvSpPr>
        <p:spPr/>
        <p:txBody>
          <a:bodyPr/>
          <a:lstStyle/>
          <a:p>
            <a:fld id="{B4402EB9-F900-47E6-9FD9-135948A9D9AC}" type="slidenum">
              <a:rPr lang="pl-PL" smtClean="0"/>
              <a:t>12</a:t>
            </a:fld>
            <a:endParaRPr lang="pl-PL"/>
          </a:p>
        </p:txBody>
      </p:sp>
      <p:sp>
        <p:nvSpPr>
          <p:cNvPr id="9" name="pole tekstowe 8">
            <a:extLst>
              <a:ext uri="{FF2B5EF4-FFF2-40B4-BE49-F238E27FC236}">
                <a16:creationId xmlns:a16="http://schemas.microsoft.com/office/drawing/2014/main" id="{F8DF1F5E-81FD-3DA9-CB4D-DF531F073490}"/>
              </a:ext>
            </a:extLst>
          </p:cNvPr>
          <p:cNvSpPr txBox="1"/>
          <p:nvPr/>
        </p:nvSpPr>
        <p:spPr>
          <a:xfrm>
            <a:off x="2391059" y="2100227"/>
            <a:ext cx="7532370" cy="369332"/>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161616"/>
                </a:solidFill>
                <a:effectLst/>
                <a:latin typeface="Segoe UI" panose="020B0502040204020203" pitchFamily="34" charset="0"/>
                <a:cs typeface="Segoe UI" panose="020B0502040204020203" pitchFamily="34" charset="0"/>
              </a:rPr>
              <a:t>Requires </a:t>
            </a:r>
            <a:r>
              <a:rPr kumimoji="0" lang="en-US" altLang="en-US" sz="1800" b="1" i="0" u="none" strike="noStrike" cap="none" normalizeH="0" baseline="0" dirty="0">
                <a:ln>
                  <a:noFill/>
                </a:ln>
                <a:solidFill>
                  <a:srgbClr val="161616"/>
                </a:solidFill>
                <a:effectLst/>
                <a:latin typeface="Segoe UI" panose="020B0502040204020203" pitchFamily="34" charset="0"/>
                <a:cs typeface="Segoe UI" panose="020B0502040204020203" pitchFamily="34" charset="0"/>
              </a:rPr>
              <a:t>EXECUTE ANY EXTERNAL ENDPOINT</a:t>
            </a:r>
            <a:r>
              <a:rPr kumimoji="0" lang="en-US" altLang="en-US" sz="1800" b="0" i="0" u="none" strike="noStrike" cap="none" normalizeH="0" baseline="0" dirty="0">
                <a:ln>
                  <a:noFill/>
                </a:ln>
                <a:solidFill>
                  <a:srgbClr val="161616"/>
                </a:solidFill>
                <a:effectLst/>
                <a:latin typeface="Segoe UI" panose="020B0502040204020203" pitchFamily="34" charset="0"/>
                <a:cs typeface="Segoe UI" panose="020B0502040204020203" pitchFamily="34" charset="0"/>
              </a:rPr>
              <a:t> database permission.</a:t>
            </a:r>
            <a:endParaRPr kumimoji="0" lang="en-US" altLang="en-US" sz="1050" b="0" i="0" u="none" strike="noStrike" cap="none" normalizeH="0" baseline="0" dirty="0">
              <a:ln>
                <a:noFill/>
              </a:ln>
              <a:solidFill>
                <a:schemeClr val="tx1"/>
              </a:solidFill>
              <a:effectLst/>
            </a:endParaRPr>
          </a:p>
        </p:txBody>
      </p:sp>
      <p:sp>
        <p:nvSpPr>
          <p:cNvPr id="11" name="pole tekstowe 10">
            <a:extLst>
              <a:ext uri="{FF2B5EF4-FFF2-40B4-BE49-F238E27FC236}">
                <a16:creationId xmlns:a16="http://schemas.microsoft.com/office/drawing/2014/main" id="{F120FA7F-DDF2-FB12-1371-28FEC59C34B7}"/>
              </a:ext>
            </a:extLst>
          </p:cNvPr>
          <p:cNvSpPr txBox="1"/>
          <p:nvPr/>
        </p:nvSpPr>
        <p:spPr>
          <a:xfrm>
            <a:off x="1689735" y="2468297"/>
            <a:ext cx="9292590" cy="523220"/>
          </a:xfrm>
          <a:prstGeom prst="rect">
            <a:avLst/>
          </a:prstGeom>
          <a:noFill/>
        </p:spPr>
        <p:txBody>
          <a:bodyPr wrap="square">
            <a:spAutoFit/>
          </a:bodyPr>
          <a:lstStyle/>
          <a:p>
            <a:r>
              <a:rPr kumimoji="0" lang="en-US" altLang="en-US" sz="2800" b="0" i="0" u="none" strike="noStrike" cap="none" normalizeH="0" baseline="0" dirty="0">
                <a:ln>
                  <a:noFill/>
                </a:ln>
                <a:solidFill>
                  <a:srgbClr val="0101FD"/>
                </a:solidFill>
                <a:effectLst/>
                <a:latin typeface="SFMono-Regular"/>
              </a:rPr>
              <a:t>GRANT</a:t>
            </a:r>
            <a:r>
              <a:rPr kumimoji="0" lang="en-US" altLang="en-US" sz="2800" b="0" i="0" u="none" strike="noStrike" cap="none" normalizeH="0" baseline="0" dirty="0">
                <a:ln>
                  <a:noFill/>
                </a:ln>
                <a:solidFill>
                  <a:srgbClr val="161616"/>
                </a:solidFill>
                <a:effectLst/>
                <a:latin typeface="SFMono-Regular"/>
              </a:rPr>
              <a:t> </a:t>
            </a:r>
            <a:r>
              <a:rPr kumimoji="0" lang="en-US" altLang="en-US" sz="2800" b="0" i="0" u="none" strike="noStrike" cap="none" normalizeH="0" baseline="0" dirty="0">
                <a:ln>
                  <a:noFill/>
                </a:ln>
                <a:solidFill>
                  <a:srgbClr val="0101FD"/>
                </a:solidFill>
                <a:effectLst/>
                <a:latin typeface="SFMono-Regular"/>
              </a:rPr>
              <a:t>EXECUTE</a:t>
            </a:r>
            <a:r>
              <a:rPr kumimoji="0" lang="en-US" altLang="en-US" sz="2800" b="0" i="0" u="none" strike="noStrike" cap="none" normalizeH="0" baseline="0" dirty="0">
                <a:ln>
                  <a:noFill/>
                </a:ln>
                <a:solidFill>
                  <a:srgbClr val="161616"/>
                </a:solidFill>
                <a:effectLst/>
                <a:latin typeface="SFMono-Regular"/>
              </a:rPr>
              <a:t> </a:t>
            </a:r>
            <a:r>
              <a:rPr kumimoji="0" lang="en-US" altLang="en-US" sz="2800" b="0" i="0" u="none" strike="noStrike" cap="none" normalizeH="0" baseline="0" dirty="0">
                <a:ln>
                  <a:noFill/>
                </a:ln>
                <a:solidFill>
                  <a:srgbClr val="0101FD"/>
                </a:solidFill>
                <a:effectLst/>
                <a:latin typeface="SFMono-Regular"/>
              </a:rPr>
              <a:t>ANY</a:t>
            </a:r>
            <a:r>
              <a:rPr kumimoji="0" lang="en-US" altLang="en-US" sz="2800" b="0" i="0" u="none" strike="noStrike" cap="none" normalizeH="0" baseline="0" dirty="0">
                <a:ln>
                  <a:noFill/>
                </a:ln>
                <a:solidFill>
                  <a:srgbClr val="161616"/>
                </a:solidFill>
                <a:effectLst/>
                <a:latin typeface="SFMono-Regular"/>
              </a:rPr>
              <a:t> </a:t>
            </a:r>
            <a:r>
              <a:rPr kumimoji="0" lang="en-US" altLang="en-US" sz="2800" b="0" i="0" u="none" strike="noStrike" cap="none" normalizeH="0" baseline="0" dirty="0">
                <a:ln>
                  <a:noFill/>
                </a:ln>
                <a:solidFill>
                  <a:srgbClr val="0101FD"/>
                </a:solidFill>
                <a:effectLst/>
                <a:latin typeface="SFMono-Regular"/>
              </a:rPr>
              <a:t>EXTERNAL</a:t>
            </a:r>
            <a:r>
              <a:rPr kumimoji="0" lang="en-US" altLang="en-US" sz="2800" b="0" i="0" u="none" strike="noStrike" cap="none" normalizeH="0" baseline="0" dirty="0">
                <a:ln>
                  <a:noFill/>
                </a:ln>
                <a:solidFill>
                  <a:srgbClr val="161616"/>
                </a:solidFill>
                <a:effectLst/>
                <a:latin typeface="SFMono-Regular"/>
              </a:rPr>
              <a:t> ENDPOINT </a:t>
            </a:r>
            <a:r>
              <a:rPr kumimoji="0" lang="en-US" altLang="en-US" sz="2800" b="0" i="0" u="none" strike="noStrike" cap="none" normalizeH="0" baseline="0" dirty="0">
                <a:ln>
                  <a:noFill/>
                </a:ln>
                <a:solidFill>
                  <a:srgbClr val="0101FD"/>
                </a:solidFill>
                <a:effectLst/>
                <a:latin typeface="SFMono-Regular"/>
              </a:rPr>
              <a:t>TO</a:t>
            </a:r>
            <a:r>
              <a:rPr kumimoji="0" lang="en-US" altLang="en-US" sz="2800" b="0" i="0" u="none" strike="noStrike" cap="none" normalizeH="0" baseline="0" dirty="0">
                <a:ln>
                  <a:noFill/>
                </a:ln>
                <a:solidFill>
                  <a:srgbClr val="161616"/>
                </a:solidFill>
                <a:effectLst/>
                <a:latin typeface="SFMono-Regular"/>
              </a:rPr>
              <a:t> [&lt;PRINCIPAL&gt;];</a:t>
            </a:r>
            <a:endParaRPr lang="en-US" sz="2800" dirty="0"/>
          </a:p>
        </p:txBody>
      </p:sp>
      <p:sp>
        <p:nvSpPr>
          <p:cNvPr id="18" name="pole tekstowe 17">
            <a:extLst>
              <a:ext uri="{FF2B5EF4-FFF2-40B4-BE49-F238E27FC236}">
                <a16:creationId xmlns:a16="http://schemas.microsoft.com/office/drawing/2014/main" id="{6D70AC9D-6734-CE24-444F-8822883A208C}"/>
              </a:ext>
            </a:extLst>
          </p:cNvPr>
          <p:cNvSpPr txBox="1"/>
          <p:nvPr/>
        </p:nvSpPr>
        <p:spPr>
          <a:xfrm>
            <a:off x="1814036" y="5500767"/>
            <a:ext cx="8563927" cy="369332"/>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101FD"/>
                </a:solidFill>
                <a:effectLst/>
                <a:latin typeface="SFMono-Regular"/>
              </a:rPr>
              <a:t>GRANT</a:t>
            </a:r>
            <a:r>
              <a:rPr kumimoji="0" lang="en-US" altLang="en-US" sz="1800" b="0" i="0" u="none" strike="noStrike" cap="none" normalizeH="0" baseline="0" dirty="0">
                <a:ln>
                  <a:noFill/>
                </a:ln>
                <a:solidFill>
                  <a:srgbClr val="161616"/>
                </a:solidFill>
                <a:effectLst/>
                <a:latin typeface="SFMono-Regular"/>
              </a:rPr>
              <a:t> </a:t>
            </a:r>
            <a:r>
              <a:rPr kumimoji="0" lang="en-US" altLang="en-US" sz="1800" b="0" i="0" u="none" strike="noStrike" cap="none" normalizeH="0" baseline="0" dirty="0">
                <a:ln>
                  <a:noFill/>
                </a:ln>
                <a:solidFill>
                  <a:srgbClr val="0101FD"/>
                </a:solidFill>
                <a:effectLst/>
                <a:latin typeface="SFMono-Regular"/>
              </a:rPr>
              <a:t>REFERENCES</a:t>
            </a:r>
            <a:r>
              <a:rPr kumimoji="0" lang="en-US" altLang="en-US" sz="1800" b="0" i="0" u="none" strike="noStrike" cap="none" normalizeH="0" baseline="0" dirty="0">
                <a:ln>
                  <a:noFill/>
                </a:ln>
                <a:solidFill>
                  <a:srgbClr val="161616"/>
                </a:solidFill>
                <a:effectLst/>
                <a:latin typeface="SFMono-Regular"/>
              </a:rPr>
              <a:t> </a:t>
            </a:r>
            <a:r>
              <a:rPr kumimoji="0" lang="en-US" altLang="en-US" sz="1800" b="0" i="0" u="none" strike="noStrike" cap="none" normalizeH="0" baseline="0" dirty="0">
                <a:ln>
                  <a:noFill/>
                </a:ln>
                <a:solidFill>
                  <a:srgbClr val="0101FD"/>
                </a:solidFill>
                <a:effectLst/>
                <a:latin typeface="SFMono-Regular"/>
              </a:rPr>
              <a:t>ON</a:t>
            </a:r>
            <a:r>
              <a:rPr kumimoji="0" lang="en-US" altLang="en-US" sz="1800" b="0" i="0" u="none" strike="noStrike" cap="none" normalizeH="0" baseline="0" dirty="0">
                <a:ln>
                  <a:noFill/>
                </a:ln>
                <a:solidFill>
                  <a:srgbClr val="161616"/>
                </a:solidFill>
                <a:effectLst/>
                <a:latin typeface="SFMono-Regular"/>
              </a:rPr>
              <a:t> CREDENTIAL::[&lt;CREDENTIAL_NAME&gt;] </a:t>
            </a:r>
            <a:r>
              <a:rPr kumimoji="0" lang="en-US" altLang="en-US" sz="1800" b="0" i="0" u="none" strike="noStrike" cap="none" normalizeH="0" baseline="0" dirty="0">
                <a:ln>
                  <a:noFill/>
                </a:ln>
                <a:solidFill>
                  <a:srgbClr val="0101FD"/>
                </a:solidFill>
                <a:effectLst/>
                <a:latin typeface="SFMono-Regular"/>
              </a:rPr>
              <a:t>TO</a:t>
            </a:r>
            <a:r>
              <a:rPr kumimoji="0" lang="en-US" altLang="en-US" sz="1800" b="0" i="0" u="none" strike="noStrike" cap="none" normalizeH="0" baseline="0" dirty="0">
                <a:ln>
                  <a:noFill/>
                </a:ln>
                <a:solidFill>
                  <a:srgbClr val="161616"/>
                </a:solidFill>
                <a:effectLst/>
                <a:latin typeface="SFMono-Regular"/>
              </a:rPr>
              <a:t> [&lt;PRINCIPAL&gt;];</a:t>
            </a:r>
            <a:r>
              <a:rPr kumimoji="0" lang="en-US" altLang="en-US" sz="1400" b="0" i="0" u="none" strike="noStrike" cap="none" normalizeH="0" baseline="0" dirty="0">
                <a:ln>
                  <a:noFill/>
                </a:ln>
                <a:solidFill>
                  <a:schemeClr val="tx1"/>
                </a:solidFill>
                <a:effectLst/>
              </a:rPr>
              <a:t> </a:t>
            </a:r>
            <a:endParaRPr kumimoji="0" lang="en-US" altLang="en-US" sz="4000" b="0" i="0" u="none" strike="noStrike" cap="none" normalizeH="0" baseline="0" dirty="0">
              <a:ln>
                <a:noFill/>
              </a:ln>
              <a:solidFill>
                <a:schemeClr val="tx1"/>
              </a:solidFill>
              <a:effectLst/>
              <a:latin typeface="Arial" panose="020B0604020202020204" pitchFamily="34" charset="0"/>
            </a:endParaRPr>
          </a:p>
        </p:txBody>
      </p:sp>
      <p:sp>
        <p:nvSpPr>
          <p:cNvPr id="20" name="pole tekstowe 19">
            <a:extLst>
              <a:ext uri="{FF2B5EF4-FFF2-40B4-BE49-F238E27FC236}">
                <a16:creationId xmlns:a16="http://schemas.microsoft.com/office/drawing/2014/main" id="{DC2BEFA4-7281-8D6A-1C07-DEBC48CFA70F}"/>
              </a:ext>
            </a:extLst>
          </p:cNvPr>
          <p:cNvSpPr txBox="1"/>
          <p:nvPr/>
        </p:nvSpPr>
        <p:spPr>
          <a:xfrm>
            <a:off x="1040130" y="4196880"/>
            <a:ext cx="11967209" cy="954107"/>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rgbClr val="161616"/>
                </a:solidFill>
                <a:effectLst/>
                <a:latin typeface="Segoe UI" panose="020B0502040204020203" pitchFamily="34" charset="0"/>
                <a:cs typeface="Segoe UI" panose="020B0502040204020203" pitchFamily="34" charset="0"/>
              </a:rPr>
              <a:t>Grant permissions to use credential</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161616"/>
                </a:solidFill>
                <a:effectLst/>
                <a:latin typeface="Segoe UI" panose="020B0502040204020203" pitchFamily="34" charset="0"/>
                <a:cs typeface="Segoe UI" panose="020B0502040204020203" pitchFamily="34" charset="0"/>
              </a:rPr>
              <a:t>Database users who access a DATABASE SCOPED CREDENTIAL must have permission to use that credential.</a:t>
            </a:r>
            <a:endParaRPr kumimoji="0" lang="en-US" altLang="en-US" sz="105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161616"/>
                </a:solidFill>
                <a:effectLst/>
                <a:latin typeface="Segoe UI" panose="020B0502040204020203" pitchFamily="34" charset="0"/>
                <a:cs typeface="Segoe UI" panose="020B0502040204020203" pitchFamily="34" charset="0"/>
              </a:rPr>
              <a:t>To use the credential, a database user must have </a:t>
            </a:r>
            <a:r>
              <a:rPr kumimoji="0" lang="en-US" altLang="en-US" sz="1100" b="0" i="0" u="none" strike="noStrike" cap="none" normalizeH="0" baseline="0" dirty="0">
                <a:ln>
                  <a:noFill/>
                </a:ln>
                <a:solidFill>
                  <a:srgbClr val="161616"/>
                </a:solidFill>
                <a:effectLst/>
                <a:latin typeface="SFMono-Regular"/>
                <a:cs typeface="Segoe UI" panose="020B0502040204020203" pitchFamily="34" charset="0"/>
              </a:rPr>
              <a:t>REFERENCES</a:t>
            </a:r>
            <a:r>
              <a:rPr kumimoji="0" lang="en-US" altLang="en-US" sz="1800" b="0" i="0" u="none" strike="noStrike" cap="none" normalizeH="0" baseline="0" dirty="0">
                <a:ln>
                  <a:noFill/>
                </a:ln>
                <a:solidFill>
                  <a:srgbClr val="161616"/>
                </a:solidFill>
                <a:effectLst/>
                <a:latin typeface="Segoe UI" panose="020B0502040204020203" pitchFamily="34" charset="0"/>
                <a:cs typeface="Segoe UI" panose="020B0502040204020203" pitchFamily="34" charset="0"/>
              </a:rPr>
              <a:t> permission on a specific credential:</a:t>
            </a:r>
            <a:endParaRPr kumimoji="0" lang="en-US" altLang="en-US" sz="1050" b="0" i="0" u="none" strike="noStrike" cap="none" normalizeH="0" baseline="0" dirty="0">
              <a:ln>
                <a:noFill/>
              </a:ln>
              <a:solidFill>
                <a:schemeClr val="tx1"/>
              </a:solidFill>
              <a:effectLst/>
            </a:endParaRPr>
          </a:p>
        </p:txBody>
      </p:sp>
    </p:spTree>
    <p:extLst>
      <p:ext uri="{BB962C8B-B14F-4D97-AF65-F5344CB8AC3E}">
        <p14:creationId xmlns:p14="http://schemas.microsoft.com/office/powerpoint/2010/main" val="19843722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ytuł 4">
            <a:extLst>
              <a:ext uri="{FF2B5EF4-FFF2-40B4-BE49-F238E27FC236}">
                <a16:creationId xmlns:a16="http://schemas.microsoft.com/office/drawing/2014/main" id="{EFDD7DC0-B9EF-AD36-6973-DCA386877DE7}"/>
              </a:ext>
            </a:extLst>
          </p:cNvPr>
          <p:cNvSpPr>
            <a:spLocks noGrp="1"/>
          </p:cNvSpPr>
          <p:nvPr>
            <p:ph type="title"/>
          </p:nvPr>
        </p:nvSpPr>
        <p:spPr/>
        <p:txBody>
          <a:bodyPr/>
          <a:lstStyle/>
          <a:p>
            <a:r>
              <a:rPr lang="en-US" dirty="0"/>
              <a:t>Credentials</a:t>
            </a:r>
          </a:p>
        </p:txBody>
      </p:sp>
      <p:sp>
        <p:nvSpPr>
          <p:cNvPr id="2" name="Symbol zastępczy daty 1">
            <a:extLst>
              <a:ext uri="{FF2B5EF4-FFF2-40B4-BE49-F238E27FC236}">
                <a16:creationId xmlns:a16="http://schemas.microsoft.com/office/drawing/2014/main" id="{1D304481-10D9-50A0-19D7-353F2EBD9B87}"/>
              </a:ext>
            </a:extLst>
          </p:cNvPr>
          <p:cNvSpPr>
            <a:spLocks noGrp="1"/>
          </p:cNvSpPr>
          <p:nvPr>
            <p:ph type="dt" sz="half" idx="10"/>
          </p:nvPr>
        </p:nvSpPr>
        <p:spPr/>
        <p:txBody>
          <a:bodyPr/>
          <a:lstStyle/>
          <a:p>
            <a:fld id="{332AA367-BC85-469B-B9FE-C4FFD5CC8876}" type="datetime1">
              <a:rPr lang="pl-PL" smtClean="0"/>
              <a:t>09.05.2023</a:t>
            </a:fld>
            <a:endParaRPr lang="pl-PL"/>
          </a:p>
        </p:txBody>
      </p:sp>
      <p:sp>
        <p:nvSpPr>
          <p:cNvPr id="3" name="Symbol zastępczy stopki 2">
            <a:extLst>
              <a:ext uri="{FF2B5EF4-FFF2-40B4-BE49-F238E27FC236}">
                <a16:creationId xmlns:a16="http://schemas.microsoft.com/office/drawing/2014/main" id="{092F60E4-676C-4930-6412-B010DC6FFE9B}"/>
              </a:ext>
            </a:extLst>
          </p:cNvPr>
          <p:cNvSpPr>
            <a:spLocks noGrp="1"/>
          </p:cNvSpPr>
          <p:nvPr>
            <p:ph type="ftr" sz="quarter" idx="11"/>
          </p:nvPr>
        </p:nvSpPr>
        <p:spPr/>
        <p:txBody>
          <a:bodyPr/>
          <a:lstStyle/>
          <a:p>
            <a:r>
              <a:rPr lang="pl-PL"/>
              <a:t>SQLDay 2023</a:t>
            </a:r>
          </a:p>
        </p:txBody>
      </p:sp>
      <p:sp>
        <p:nvSpPr>
          <p:cNvPr id="4" name="Symbol zastępczy numeru slajdu 3">
            <a:extLst>
              <a:ext uri="{FF2B5EF4-FFF2-40B4-BE49-F238E27FC236}">
                <a16:creationId xmlns:a16="http://schemas.microsoft.com/office/drawing/2014/main" id="{C0AE3DFD-7CE3-A950-9E39-021A36D5602F}"/>
              </a:ext>
            </a:extLst>
          </p:cNvPr>
          <p:cNvSpPr>
            <a:spLocks noGrp="1"/>
          </p:cNvSpPr>
          <p:nvPr>
            <p:ph type="sldNum" sz="quarter" idx="12"/>
          </p:nvPr>
        </p:nvSpPr>
        <p:spPr/>
        <p:txBody>
          <a:bodyPr/>
          <a:lstStyle/>
          <a:p>
            <a:fld id="{B4402EB9-F900-47E6-9FD9-135948A9D9AC}" type="slidenum">
              <a:rPr lang="pl-PL" smtClean="0"/>
              <a:t>13</a:t>
            </a:fld>
            <a:endParaRPr lang="pl-PL"/>
          </a:p>
        </p:txBody>
      </p:sp>
      <p:sp>
        <p:nvSpPr>
          <p:cNvPr id="9" name="pole tekstowe 8">
            <a:extLst>
              <a:ext uri="{FF2B5EF4-FFF2-40B4-BE49-F238E27FC236}">
                <a16:creationId xmlns:a16="http://schemas.microsoft.com/office/drawing/2014/main" id="{225001F5-CAFE-F767-2020-4F7F52513CAD}"/>
              </a:ext>
            </a:extLst>
          </p:cNvPr>
          <p:cNvSpPr txBox="1"/>
          <p:nvPr/>
        </p:nvSpPr>
        <p:spPr>
          <a:xfrm>
            <a:off x="631792" y="1817911"/>
            <a:ext cx="11050904" cy="1946687"/>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ts val="600"/>
              </a:spcAft>
              <a:buClrTx/>
              <a:buSzTx/>
              <a:buFontTx/>
              <a:buNone/>
              <a:tabLst/>
            </a:pPr>
            <a:r>
              <a:rPr kumimoji="0" lang="en-US" altLang="en-US" sz="1800" b="0" i="0" u="none" strike="noStrike" cap="none" normalizeH="0" baseline="0" dirty="0">
                <a:ln>
                  <a:noFill/>
                </a:ln>
                <a:solidFill>
                  <a:srgbClr val="161616"/>
                </a:solidFill>
                <a:effectLst/>
                <a:latin typeface="Segoe UI" panose="020B0502040204020203" pitchFamily="34" charset="0"/>
                <a:cs typeface="Segoe UI" panose="020B0502040204020203" pitchFamily="34" charset="0"/>
              </a:rPr>
              <a:t>DATABASE SCOPED CREDENTIAL parameter IDENTITY for External REST Endpoints supports three options:</a:t>
            </a:r>
          </a:p>
          <a:p>
            <a:pPr marL="171450" marR="0" lvl="0" indent="-171450" algn="l" defTabSz="914400" rtl="0" eaLnBrk="0" fontAlgn="base" latinLnBrk="0" hangingPunct="0">
              <a:lnSpc>
                <a:spcPct val="100000"/>
              </a:lnSpc>
              <a:spcBef>
                <a:spcPct val="0"/>
              </a:spcBef>
              <a:spcAft>
                <a:spcPts val="600"/>
              </a:spcAft>
              <a:buClrTx/>
              <a:buSzTx/>
              <a:buFont typeface="Arial" panose="020B0604020202020204" pitchFamily="34" charset="0"/>
              <a:buChar char="•"/>
              <a:tabLst/>
            </a:pPr>
            <a:r>
              <a:rPr lang="en-US" altLang="en-US" b="1" dirty="0" err="1">
                <a:solidFill>
                  <a:srgbClr val="161616"/>
                </a:solidFill>
                <a:latin typeface="Segoe UI" panose="020B0502040204020203" pitchFamily="34" charset="0"/>
                <a:cs typeface="Segoe UI" panose="020B0502040204020203" pitchFamily="34" charset="0"/>
              </a:rPr>
              <a:t>HTTPEndpointHeaders</a:t>
            </a:r>
            <a:r>
              <a:rPr lang="en-US" altLang="en-US" dirty="0">
                <a:solidFill>
                  <a:srgbClr val="161616"/>
                </a:solidFill>
                <a:latin typeface="Segoe UI" panose="020B0502040204020203" pitchFamily="34" charset="0"/>
                <a:cs typeface="Segoe UI" panose="020B0502040204020203" pitchFamily="34" charset="0"/>
              </a:rPr>
              <a:t>: send specified authentication data using the Request Headers</a:t>
            </a:r>
          </a:p>
          <a:p>
            <a:pPr marL="171450" marR="0" lvl="0" indent="-171450" algn="l" defTabSz="914400" rtl="0" eaLnBrk="0" fontAlgn="base" latinLnBrk="0" hangingPunct="0">
              <a:lnSpc>
                <a:spcPct val="100000"/>
              </a:lnSpc>
              <a:spcBef>
                <a:spcPct val="0"/>
              </a:spcBef>
              <a:spcAft>
                <a:spcPts val="600"/>
              </a:spcAft>
              <a:buClrTx/>
              <a:buSzTx/>
              <a:buFont typeface="Arial" panose="020B0604020202020204" pitchFamily="34" charset="0"/>
              <a:buChar char="•"/>
              <a:tabLst/>
            </a:pPr>
            <a:r>
              <a:rPr lang="en-US" altLang="en-US" b="1" dirty="0" err="1">
                <a:solidFill>
                  <a:srgbClr val="161616"/>
                </a:solidFill>
                <a:latin typeface="Segoe UI" panose="020B0502040204020203" pitchFamily="34" charset="0"/>
                <a:cs typeface="Segoe UI" panose="020B0502040204020203" pitchFamily="34" charset="0"/>
              </a:rPr>
              <a:t>HTTPEndpointQueryString</a:t>
            </a:r>
            <a:r>
              <a:rPr lang="en-US" altLang="en-US" dirty="0">
                <a:solidFill>
                  <a:srgbClr val="161616"/>
                </a:solidFill>
                <a:latin typeface="Segoe UI" panose="020B0502040204020203" pitchFamily="34" charset="0"/>
                <a:cs typeface="Segoe UI" panose="020B0502040204020203" pitchFamily="34" charset="0"/>
              </a:rPr>
              <a:t>: send specified authentication data using the Query String</a:t>
            </a:r>
          </a:p>
          <a:p>
            <a:pPr marL="171450" marR="0" lvl="0" indent="-171450" algn="l" defTabSz="914400" rtl="0" eaLnBrk="0" fontAlgn="base" latinLnBrk="0" hangingPunct="0">
              <a:lnSpc>
                <a:spcPct val="100000"/>
              </a:lnSpc>
              <a:spcBef>
                <a:spcPct val="0"/>
              </a:spcBef>
              <a:spcAft>
                <a:spcPts val="600"/>
              </a:spcAft>
              <a:buClrTx/>
              <a:buSzTx/>
              <a:buFont typeface="Arial" panose="020B0604020202020204" pitchFamily="34" charset="0"/>
              <a:buChar char="•"/>
              <a:tabLst/>
            </a:pPr>
            <a:r>
              <a:rPr lang="en-US" altLang="en-US" b="1" dirty="0">
                <a:solidFill>
                  <a:srgbClr val="161616"/>
                </a:solidFill>
                <a:latin typeface="Segoe UI" panose="020B0502040204020203" pitchFamily="34" charset="0"/>
                <a:cs typeface="Segoe UI" panose="020B0502040204020203" pitchFamily="34" charset="0"/>
              </a:rPr>
              <a:t>Managed Identity</a:t>
            </a:r>
            <a:r>
              <a:rPr lang="en-US" altLang="en-US" dirty="0">
                <a:solidFill>
                  <a:srgbClr val="161616"/>
                </a:solidFill>
                <a:latin typeface="Segoe UI" panose="020B0502040204020203" pitchFamily="34" charset="0"/>
                <a:cs typeface="Segoe UI" panose="020B0502040204020203" pitchFamily="34" charset="0"/>
              </a:rPr>
              <a:t>: send the System Assigned Managed Identity using the request headers</a:t>
            </a:r>
            <a:br>
              <a:rPr lang="en-US" altLang="en-US" dirty="0">
                <a:solidFill>
                  <a:srgbClr val="161616"/>
                </a:solidFill>
                <a:latin typeface="Segoe UI" panose="020B0502040204020203" pitchFamily="34" charset="0"/>
                <a:cs typeface="Segoe UI" panose="020B0502040204020203" pitchFamily="34" charset="0"/>
              </a:rPr>
            </a:br>
            <a:r>
              <a:rPr lang="en-US" altLang="en-US" dirty="0">
                <a:solidFill>
                  <a:srgbClr val="161616"/>
                </a:solidFill>
                <a:latin typeface="Segoe UI" panose="020B0502040204020203" pitchFamily="34" charset="0"/>
                <a:cs typeface="Segoe UI" panose="020B0502040204020203" pitchFamily="34" charset="0"/>
              </a:rPr>
              <a:t>(</a:t>
            </a:r>
            <a:r>
              <a:rPr lang="en-US" b="0" i="0" dirty="0">
                <a:solidFill>
                  <a:srgbClr val="161616"/>
                </a:solidFill>
                <a:effectLst/>
                <a:latin typeface="Segoe UI" panose="020B0502040204020203" pitchFamily="34" charset="0"/>
              </a:rPr>
              <a:t>Both System-Assigned and User-Assigned Managed Identities are supported)</a:t>
            </a:r>
            <a:endParaRPr lang="en-US" altLang="en-US" dirty="0">
              <a:solidFill>
                <a:srgbClr val="161616"/>
              </a:solidFill>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50" b="0" i="0" u="none" strike="noStrike" cap="none" normalizeH="0" baseline="0" dirty="0">
              <a:ln>
                <a:noFill/>
              </a:ln>
              <a:solidFill>
                <a:schemeClr val="tx1"/>
              </a:solidFill>
              <a:effectLst/>
            </a:endParaRPr>
          </a:p>
        </p:txBody>
      </p:sp>
      <p:sp>
        <p:nvSpPr>
          <p:cNvPr id="12" name="pole tekstowe 11">
            <a:extLst>
              <a:ext uri="{FF2B5EF4-FFF2-40B4-BE49-F238E27FC236}">
                <a16:creationId xmlns:a16="http://schemas.microsoft.com/office/drawing/2014/main" id="{DC88C4DC-FC9B-793E-449F-77CA83B6C5C5}"/>
              </a:ext>
            </a:extLst>
          </p:cNvPr>
          <p:cNvSpPr txBox="1"/>
          <p:nvPr/>
        </p:nvSpPr>
        <p:spPr>
          <a:xfrm>
            <a:off x="203580" y="5514846"/>
            <a:ext cx="11603608" cy="646331"/>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101FD"/>
                </a:solidFill>
                <a:effectLst/>
                <a:latin typeface="SFMono-Regular"/>
              </a:rPr>
              <a:t>CREATE</a:t>
            </a:r>
            <a:r>
              <a:rPr kumimoji="0" lang="en-US" altLang="en-US" sz="1800" b="0" i="0" u="none" strike="noStrike" cap="none" normalizeH="0" baseline="0" dirty="0">
                <a:ln>
                  <a:noFill/>
                </a:ln>
                <a:solidFill>
                  <a:srgbClr val="161616"/>
                </a:solidFill>
                <a:effectLst/>
                <a:latin typeface="SFMono-Regular"/>
              </a:rPr>
              <a:t> </a:t>
            </a:r>
            <a:r>
              <a:rPr kumimoji="0" lang="en-US" altLang="en-US" sz="1800" b="0" i="0" u="none" strike="noStrike" cap="none" normalizeH="0" baseline="0" dirty="0">
                <a:ln>
                  <a:noFill/>
                </a:ln>
                <a:solidFill>
                  <a:srgbClr val="0101FD"/>
                </a:solidFill>
                <a:effectLst/>
                <a:latin typeface="SFMono-Regular"/>
              </a:rPr>
              <a:t>DATABASE</a:t>
            </a:r>
            <a:r>
              <a:rPr kumimoji="0" lang="en-US" altLang="en-US" sz="1800" b="0" i="0" u="none" strike="noStrike" cap="none" normalizeH="0" baseline="0" dirty="0">
                <a:ln>
                  <a:noFill/>
                </a:ln>
                <a:solidFill>
                  <a:srgbClr val="161616"/>
                </a:solidFill>
                <a:effectLst/>
                <a:latin typeface="SFMono-Regular"/>
              </a:rPr>
              <a:t> SCOPED CREDENTIAL [https://&lt;APP_NAME&gt;.azurewebsites.net/api/&lt;FUNCTION_NAME&gt;] </a:t>
            </a:r>
            <a:r>
              <a:rPr kumimoji="0" lang="en-US" altLang="en-US" sz="1800" b="0" i="0" u="none" strike="noStrike" cap="none" normalizeH="0" baseline="0" dirty="0">
                <a:ln>
                  <a:noFill/>
                </a:ln>
                <a:solidFill>
                  <a:srgbClr val="0101FD"/>
                </a:solidFill>
                <a:effectLst/>
                <a:latin typeface="SFMono-Regular"/>
              </a:rPr>
              <a:t>WITH</a:t>
            </a:r>
            <a:r>
              <a:rPr kumimoji="0" lang="en-US" altLang="en-US" sz="1800" b="0" i="0" u="none" strike="noStrike" cap="none" normalizeH="0" baseline="0" dirty="0">
                <a:ln>
                  <a:noFill/>
                </a:ln>
                <a:solidFill>
                  <a:srgbClr val="161616"/>
                </a:solidFill>
                <a:effectLst/>
                <a:latin typeface="SFMono-Regular"/>
              </a:rPr>
              <a:t> </a:t>
            </a:r>
            <a:r>
              <a:rPr kumimoji="0" lang="en-US" altLang="en-US" sz="1800" b="0" i="0" u="none" strike="noStrike" cap="none" normalizeH="0" baseline="0" dirty="0">
                <a:ln>
                  <a:noFill/>
                </a:ln>
                <a:solidFill>
                  <a:srgbClr val="0101FD"/>
                </a:solidFill>
                <a:effectLst/>
                <a:latin typeface="SFMono-Regular"/>
              </a:rPr>
              <a:t>IDENTITY</a:t>
            </a:r>
            <a:r>
              <a:rPr kumimoji="0" lang="en-US" altLang="en-US" sz="1800" b="0" i="0" u="none" strike="noStrike" cap="none" normalizeH="0" baseline="0" dirty="0">
                <a:ln>
                  <a:noFill/>
                </a:ln>
                <a:solidFill>
                  <a:srgbClr val="161616"/>
                </a:solidFill>
                <a:effectLst/>
                <a:latin typeface="SFMono-Regular"/>
              </a:rPr>
              <a:t> = </a:t>
            </a:r>
            <a:r>
              <a:rPr kumimoji="0" lang="en-US" altLang="en-US" sz="1800" b="0" i="0" u="none" strike="noStrike" cap="none" normalizeH="0" baseline="0" dirty="0">
                <a:ln>
                  <a:noFill/>
                </a:ln>
                <a:solidFill>
                  <a:srgbClr val="A31515"/>
                </a:solidFill>
                <a:effectLst/>
                <a:latin typeface="SFMono-Regular"/>
              </a:rPr>
              <a:t>'Managed Identity'</a:t>
            </a:r>
            <a:r>
              <a:rPr kumimoji="0" lang="en-US" altLang="en-US" sz="1800" b="0" i="0" u="none" strike="noStrike" cap="none" normalizeH="0" baseline="0" dirty="0">
                <a:ln>
                  <a:noFill/>
                </a:ln>
                <a:solidFill>
                  <a:srgbClr val="161616"/>
                </a:solidFill>
                <a:effectLst/>
                <a:latin typeface="SFMono-Regular"/>
              </a:rPr>
              <a:t>, SECRET = </a:t>
            </a:r>
            <a:r>
              <a:rPr kumimoji="0" lang="en-US" altLang="en-US" sz="1800" b="0" i="0" u="none" strike="noStrike" cap="none" normalizeH="0" baseline="0" dirty="0">
                <a:ln>
                  <a:noFill/>
                </a:ln>
                <a:solidFill>
                  <a:srgbClr val="A31515"/>
                </a:solidFill>
                <a:effectLst/>
                <a:latin typeface="SFMono-Regular"/>
              </a:rPr>
              <a:t>'{"</a:t>
            </a:r>
            <a:r>
              <a:rPr kumimoji="0" lang="en-US" altLang="en-US" sz="1800" b="0" i="0" u="none" strike="noStrike" cap="none" normalizeH="0" baseline="0" dirty="0" err="1">
                <a:ln>
                  <a:noFill/>
                </a:ln>
                <a:solidFill>
                  <a:srgbClr val="A31515"/>
                </a:solidFill>
                <a:effectLst/>
                <a:latin typeface="SFMono-Regular"/>
              </a:rPr>
              <a:t>resourceid</a:t>
            </a:r>
            <a:r>
              <a:rPr kumimoji="0" lang="en-US" altLang="en-US" sz="1800" b="0" i="0" u="none" strike="noStrike" cap="none" normalizeH="0" baseline="0" dirty="0">
                <a:ln>
                  <a:noFill/>
                </a:ln>
                <a:solidFill>
                  <a:srgbClr val="A31515"/>
                </a:solidFill>
                <a:effectLst/>
                <a:latin typeface="SFMono-Regular"/>
              </a:rPr>
              <a:t>":"&lt;APP_ID&gt;"}'</a:t>
            </a:r>
            <a:r>
              <a:rPr kumimoji="0" lang="en-US" altLang="en-US" sz="1800" b="0" i="0" u="none" strike="noStrike" cap="none" normalizeH="0" baseline="0" dirty="0">
                <a:ln>
                  <a:noFill/>
                </a:ln>
                <a:solidFill>
                  <a:srgbClr val="161616"/>
                </a:solidFill>
                <a:effectLst/>
                <a:latin typeface="SFMono-Regular"/>
              </a:rPr>
              <a:t>;</a:t>
            </a:r>
            <a:r>
              <a:rPr kumimoji="0" lang="en-US" altLang="en-US" sz="1400" b="0" i="0" u="none" strike="noStrike" cap="none" normalizeH="0" baseline="0" dirty="0">
                <a:ln>
                  <a:noFill/>
                </a:ln>
                <a:solidFill>
                  <a:schemeClr val="tx1"/>
                </a:solidFill>
                <a:effectLst/>
              </a:rPr>
              <a:t> </a:t>
            </a:r>
            <a:endParaRPr kumimoji="0" lang="en-US" altLang="en-US" sz="4000" b="0" i="0" u="none" strike="noStrike" cap="none" normalizeH="0" baseline="0" dirty="0">
              <a:ln>
                <a:noFill/>
              </a:ln>
              <a:solidFill>
                <a:schemeClr val="tx1"/>
              </a:solidFill>
              <a:effectLst/>
              <a:latin typeface="Arial" panose="020B0604020202020204" pitchFamily="34" charset="0"/>
            </a:endParaRPr>
          </a:p>
        </p:txBody>
      </p:sp>
      <p:sp>
        <p:nvSpPr>
          <p:cNvPr id="15" name="pole tekstowe 14">
            <a:extLst>
              <a:ext uri="{FF2B5EF4-FFF2-40B4-BE49-F238E27FC236}">
                <a16:creationId xmlns:a16="http://schemas.microsoft.com/office/drawing/2014/main" id="{A3FAA4E7-B9E1-7148-3553-9662ACFA28F0}"/>
              </a:ext>
            </a:extLst>
          </p:cNvPr>
          <p:cNvSpPr txBox="1"/>
          <p:nvPr/>
        </p:nvSpPr>
        <p:spPr>
          <a:xfrm>
            <a:off x="203581" y="4541502"/>
            <a:ext cx="11603608" cy="646331"/>
          </a:xfrm>
          <a:prstGeom prst="rect">
            <a:avLst/>
          </a:prstGeom>
          <a:noFill/>
        </p:spPr>
        <p:txBody>
          <a:bodyPr wrap="square">
            <a:spAutoFit/>
          </a:bodyPr>
          <a:lstStyle/>
          <a:p>
            <a:r>
              <a:rPr kumimoji="0" lang="en-US" altLang="en-US" sz="1800" b="0" i="0" u="none" strike="noStrike" cap="none" normalizeH="0" baseline="0" dirty="0">
                <a:ln>
                  <a:noFill/>
                </a:ln>
                <a:solidFill>
                  <a:srgbClr val="0101FD"/>
                </a:solidFill>
                <a:effectLst/>
                <a:latin typeface="SFMono-Regular"/>
              </a:rPr>
              <a:t>CREATE</a:t>
            </a:r>
            <a:r>
              <a:rPr kumimoji="0" lang="en-US" altLang="en-US" sz="1800" b="0" i="0" u="none" strike="noStrike" cap="none" normalizeH="0" baseline="0" dirty="0">
                <a:ln>
                  <a:noFill/>
                </a:ln>
                <a:solidFill>
                  <a:srgbClr val="161616"/>
                </a:solidFill>
                <a:effectLst/>
                <a:latin typeface="SFMono-Regular"/>
              </a:rPr>
              <a:t> </a:t>
            </a:r>
            <a:r>
              <a:rPr kumimoji="0" lang="en-US" altLang="en-US" sz="1800" b="0" i="0" u="none" strike="noStrike" cap="none" normalizeH="0" baseline="0" dirty="0">
                <a:ln>
                  <a:noFill/>
                </a:ln>
                <a:solidFill>
                  <a:srgbClr val="0101FD"/>
                </a:solidFill>
                <a:effectLst/>
                <a:latin typeface="SFMono-Regular"/>
              </a:rPr>
              <a:t>DATABASE</a:t>
            </a:r>
            <a:r>
              <a:rPr kumimoji="0" lang="en-US" altLang="en-US" sz="1800" b="0" i="0" u="none" strike="noStrike" cap="none" normalizeH="0" baseline="0" dirty="0">
                <a:ln>
                  <a:noFill/>
                </a:ln>
                <a:solidFill>
                  <a:srgbClr val="161616"/>
                </a:solidFill>
                <a:effectLst/>
                <a:latin typeface="SFMono-Regular"/>
              </a:rPr>
              <a:t> SCOPED CREDENTIAL [https://&lt;APP_NAME&gt;.azurewebsites.net/api/&lt;FUNCTION_NAME&gt;] </a:t>
            </a:r>
            <a:r>
              <a:rPr kumimoji="0" lang="en-US" altLang="en-US" sz="1800" b="0" i="0" u="none" strike="noStrike" cap="none" normalizeH="0" baseline="0" dirty="0">
                <a:ln>
                  <a:noFill/>
                </a:ln>
                <a:solidFill>
                  <a:srgbClr val="0101FD"/>
                </a:solidFill>
                <a:effectLst/>
                <a:latin typeface="SFMono-Regular"/>
              </a:rPr>
              <a:t>WITH</a:t>
            </a:r>
            <a:r>
              <a:rPr kumimoji="0" lang="en-US" altLang="en-US" sz="1800" b="0" i="0" u="none" strike="noStrike" cap="none" normalizeH="0" baseline="0" dirty="0">
                <a:ln>
                  <a:noFill/>
                </a:ln>
                <a:solidFill>
                  <a:srgbClr val="161616"/>
                </a:solidFill>
                <a:effectLst/>
                <a:latin typeface="SFMono-Regular"/>
              </a:rPr>
              <a:t> </a:t>
            </a:r>
            <a:r>
              <a:rPr kumimoji="0" lang="en-US" altLang="en-US" sz="1800" b="0" i="0" u="none" strike="noStrike" cap="none" normalizeH="0" baseline="0" dirty="0">
                <a:ln>
                  <a:noFill/>
                </a:ln>
                <a:solidFill>
                  <a:srgbClr val="0101FD"/>
                </a:solidFill>
                <a:effectLst/>
                <a:latin typeface="SFMono-Regular"/>
              </a:rPr>
              <a:t>IDENTITY</a:t>
            </a:r>
            <a:r>
              <a:rPr kumimoji="0" lang="en-US" altLang="en-US" sz="1800" b="0" i="0" u="none" strike="noStrike" cap="none" normalizeH="0" baseline="0" dirty="0">
                <a:ln>
                  <a:noFill/>
                </a:ln>
                <a:solidFill>
                  <a:srgbClr val="161616"/>
                </a:solidFill>
                <a:effectLst/>
                <a:latin typeface="SFMono-Regular"/>
              </a:rPr>
              <a:t> = </a:t>
            </a:r>
            <a:r>
              <a:rPr kumimoji="0" lang="en-US" altLang="en-US" sz="1800" b="0" i="0" u="none" strike="noStrike" cap="none" normalizeH="0" baseline="0" dirty="0">
                <a:ln>
                  <a:noFill/>
                </a:ln>
                <a:solidFill>
                  <a:srgbClr val="A31515"/>
                </a:solidFill>
                <a:effectLst/>
                <a:latin typeface="SFMono-Regular"/>
              </a:rPr>
              <a:t>'</a:t>
            </a:r>
            <a:r>
              <a:rPr kumimoji="0" lang="en-US" altLang="en-US" sz="1800" b="0" i="0" u="none" strike="noStrike" cap="none" normalizeH="0" baseline="0" dirty="0" err="1">
                <a:ln>
                  <a:noFill/>
                </a:ln>
                <a:solidFill>
                  <a:srgbClr val="A31515"/>
                </a:solidFill>
                <a:effectLst/>
                <a:latin typeface="SFMono-Regular"/>
              </a:rPr>
              <a:t>HTTPEndpointQueryString</a:t>
            </a:r>
            <a:r>
              <a:rPr kumimoji="0" lang="en-US" altLang="en-US" sz="1800" b="0" i="0" u="none" strike="noStrike" cap="none" normalizeH="0" baseline="0" dirty="0">
                <a:ln>
                  <a:noFill/>
                </a:ln>
                <a:solidFill>
                  <a:srgbClr val="A31515"/>
                </a:solidFill>
                <a:effectLst/>
                <a:latin typeface="SFMono-Regular"/>
              </a:rPr>
              <a:t>'</a:t>
            </a:r>
            <a:r>
              <a:rPr kumimoji="0" lang="en-US" altLang="en-US" sz="1800" b="0" i="0" u="none" strike="noStrike" cap="none" normalizeH="0" baseline="0" dirty="0">
                <a:ln>
                  <a:noFill/>
                </a:ln>
                <a:solidFill>
                  <a:srgbClr val="161616"/>
                </a:solidFill>
                <a:effectLst/>
                <a:latin typeface="SFMono-Regular"/>
              </a:rPr>
              <a:t>, SECRET = </a:t>
            </a:r>
            <a:r>
              <a:rPr kumimoji="0" lang="en-US" altLang="en-US" sz="1800" b="0" i="0" u="none" strike="noStrike" cap="none" normalizeH="0" baseline="0" dirty="0">
                <a:ln>
                  <a:noFill/>
                </a:ln>
                <a:solidFill>
                  <a:srgbClr val="A31515"/>
                </a:solidFill>
                <a:effectLst/>
                <a:latin typeface="SFMono-Regular"/>
              </a:rPr>
              <a:t>'{"code":"&lt;your-function-key-here&gt;"}'</a:t>
            </a:r>
            <a:r>
              <a:rPr kumimoji="0" lang="en-US" altLang="en-US" sz="1800" b="0" i="0" u="none" strike="noStrike" cap="none" normalizeH="0" baseline="0" dirty="0">
                <a:ln>
                  <a:noFill/>
                </a:ln>
                <a:solidFill>
                  <a:srgbClr val="161616"/>
                </a:solidFill>
                <a:effectLst/>
                <a:latin typeface="SFMono-Regular"/>
              </a:rPr>
              <a:t>;</a:t>
            </a:r>
            <a:endParaRPr lang="en-US" dirty="0"/>
          </a:p>
        </p:txBody>
      </p:sp>
      <p:sp>
        <p:nvSpPr>
          <p:cNvPr id="20" name="pole tekstowe 19">
            <a:extLst>
              <a:ext uri="{FF2B5EF4-FFF2-40B4-BE49-F238E27FC236}">
                <a16:creationId xmlns:a16="http://schemas.microsoft.com/office/drawing/2014/main" id="{92608408-7C50-F068-5D71-C567F2F40919}"/>
              </a:ext>
            </a:extLst>
          </p:cNvPr>
          <p:cNvSpPr txBox="1"/>
          <p:nvPr/>
        </p:nvSpPr>
        <p:spPr>
          <a:xfrm>
            <a:off x="203580" y="3709846"/>
            <a:ext cx="11603609" cy="646331"/>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101FD"/>
                </a:solidFill>
                <a:effectLst/>
                <a:latin typeface="SFMono-Regular"/>
              </a:rPr>
              <a:t>CREATE</a:t>
            </a:r>
            <a:r>
              <a:rPr kumimoji="0" lang="en-US" altLang="en-US" sz="1800" b="0" i="0" u="none" strike="noStrike" cap="none" normalizeH="0" baseline="0" dirty="0">
                <a:ln>
                  <a:noFill/>
                </a:ln>
                <a:solidFill>
                  <a:srgbClr val="161616"/>
                </a:solidFill>
                <a:effectLst/>
                <a:latin typeface="SFMono-Regular"/>
              </a:rPr>
              <a:t> </a:t>
            </a:r>
            <a:r>
              <a:rPr kumimoji="0" lang="en-US" altLang="en-US" sz="1800" b="0" i="0" u="none" strike="noStrike" cap="none" normalizeH="0" baseline="0" dirty="0">
                <a:ln>
                  <a:noFill/>
                </a:ln>
                <a:solidFill>
                  <a:srgbClr val="0101FD"/>
                </a:solidFill>
                <a:effectLst/>
                <a:latin typeface="SFMono-Regular"/>
              </a:rPr>
              <a:t>DATABASE</a:t>
            </a:r>
            <a:r>
              <a:rPr kumimoji="0" lang="en-US" altLang="en-US" sz="1800" b="0" i="0" u="none" strike="noStrike" cap="none" normalizeH="0" baseline="0" dirty="0">
                <a:ln>
                  <a:noFill/>
                </a:ln>
                <a:solidFill>
                  <a:srgbClr val="161616"/>
                </a:solidFill>
                <a:effectLst/>
                <a:latin typeface="SFMono-Regular"/>
              </a:rPr>
              <a:t> SCOPED CREDENTIAL [https://&lt;APP_NAME&gt;.azurewebsites.net/api/&lt;FUNCTION_NAME&gt;] </a:t>
            </a:r>
            <a:r>
              <a:rPr kumimoji="0" lang="en-US" altLang="en-US" sz="1800" b="0" i="0" u="none" strike="noStrike" cap="none" normalizeH="0" baseline="0" dirty="0">
                <a:ln>
                  <a:noFill/>
                </a:ln>
                <a:solidFill>
                  <a:srgbClr val="0101FD"/>
                </a:solidFill>
                <a:effectLst/>
                <a:latin typeface="SFMono-Regular"/>
              </a:rPr>
              <a:t>WITH</a:t>
            </a:r>
            <a:r>
              <a:rPr kumimoji="0" lang="en-US" altLang="en-US" sz="1800" b="0" i="0" u="none" strike="noStrike" cap="none" normalizeH="0" baseline="0" dirty="0">
                <a:ln>
                  <a:noFill/>
                </a:ln>
                <a:solidFill>
                  <a:srgbClr val="161616"/>
                </a:solidFill>
                <a:effectLst/>
                <a:latin typeface="SFMono-Regular"/>
              </a:rPr>
              <a:t> </a:t>
            </a:r>
            <a:r>
              <a:rPr kumimoji="0" lang="en-US" altLang="en-US" sz="1800" b="0" i="0" u="none" strike="noStrike" cap="none" normalizeH="0" baseline="0" dirty="0">
                <a:ln>
                  <a:noFill/>
                </a:ln>
                <a:solidFill>
                  <a:srgbClr val="0101FD"/>
                </a:solidFill>
                <a:effectLst/>
                <a:latin typeface="SFMono-Regular"/>
              </a:rPr>
              <a:t>IDENTITY</a:t>
            </a:r>
            <a:r>
              <a:rPr kumimoji="0" lang="en-US" altLang="en-US" sz="1800" b="0" i="0" u="none" strike="noStrike" cap="none" normalizeH="0" baseline="0" dirty="0">
                <a:ln>
                  <a:noFill/>
                </a:ln>
                <a:solidFill>
                  <a:srgbClr val="161616"/>
                </a:solidFill>
                <a:effectLst/>
                <a:latin typeface="SFMono-Regular"/>
              </a:rPr>
              <a:t> = </a:t>
            </a:r>
            <a:r>
              <a:rPr kumimoji="0" lang="en-US" altLang="en-US" sz="1800" b="0" i="0" u="none" strike="noStrike" cap="none" normalizeH="0" baseline="0" dirty="0">
                <a:ln>
                  <a:noFill/>
                </a:ln>
                <a:solidFill>
                  <a:srgbClr val="A31515"/>
                </a:solidFill>
                <a:effectLst/>
                <a:latin typeface="SFMono-Regular"/>
              </a:rPr>
              <a:t>'</a:t>
            </a:r>
            <a:r>
              <a:rPr kumimoji="0" lang="en-US" altLang="en-US" sz="1800" b="0" i="0" u="none" strike="noStrike" cap="none" normalizeH="0" baseline="0" dirty="0" err="1">
                <a:ln>
                  <a:noFill/>
                </a:ln>
                <a:solidFill>
                  <a:srgbClr val="A31515"/>
                </a:solidFill>
                <a:effectLst/>
                <a:latin typeface="SFMono-Regular"/>
              </a:rPr>
              <a:t>HTTPEndpointHeaders</a:t>
            </a:r>
            <a:r>
              <a:rPr kumimoji="0" lang="en-US" altLang="en-US" sz="1800" b="0" i="0" u="none" strike="noStrike" cap="none" normalizeH="0" baseline="0" dirty="0">
                <a:ln>
                  <a:noFill/>
                </a:ln>
                <a:solidFill>
                  <a:srgbClr val="A31515"/>
                </a:solidFill>
                <a:effectLst/>
                <a:latin typeface="SFMono-Regular"/>
              </a:rPr>
              <a:t>'</a:t>
            </a:r>
            <a:r>
              <a:rPr kumimoji="0" lang="en-US" altLang="en-US" sz="1800" b="0" i="0" u="none" strike="noStrike" cap="none" normalizeH="0" baseline="0" dirty="0">
                <a:ln>
                  <a:noFill/>
                </a:ln>
                <a:solidFill>
                  <a:srgbClr val="161616"/>
                </a:solidFill>
                <a:effectLst/>
                <a:latin typeface="SFMono-Regular"/>
              </a:rPr>
              <a:t>, SECRET = </a:t>
            </a:r>
            <a:r>
              <a:rPr kumimoji="0" lang="en-US" altLang="en-US" sz="1800" b="0" i="0" u="none" strike="noStrike" cap="none" normalizeH="0" baseline="0" dirty="0">
                <a:ln>
                  <a:noFill/>
                </a:ln>
                <a:solidFill>
                  <a:srgbClr val="A31515"/>
                </a:solidFill>
                <a:effectLst/>
                <a:latin typeface="SFMono-Regular"/>
              </a:rPr>
              <a:t>'{"x-functions-key":"&lt;your-function-key-here&gt;"}'</a:t>
            </a:r>
            <a:r>
              <a:rPr kumimoji="0" lang="en-US" altLang="en-US" sz="1800" b="0" i="0" u="none" strike="noStrike" cap="none" normalizeH="0" baseline="0" dirty="0">
                <a:ln>
                  <a:noFill/>
                </a:ln>
                <a:solidFill>
                  <a:srgbClr val="161616"/>
                </a:solidFill>
                <a:effectLst/>
                <a:latin typeface="SFMono-Regular"/>
              </a:rPr>
              <a:t>;</a:t>
            </a:r>
            <a:r>
              <a:rPr kumimoji="0" lang="en-US" altLang="en-US" sz="1400" b="0" i="0" u="none" strike="noStrike" cap="none" normalizeH="0" baseline="0" dirty="0">
                <a:ln>
                  <a:noFill/>
                </a:ln>
                <a:solidFill>
                  <a:schemeClr val="tx1"/>
                </a:solidFill>
                <a:effectLst/>
              </a:rPr>
              <a:t> </a:t>
            </a:r>
            <a:endParaRPr kumimoji="0" lang="en-US" altLang="en-US" sz="4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6603333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44DDEEAE-F6A6-0255-8E66-AB20403152CC}"/>
              </a:ext>
            </a:extLst>
          </p:cNvPr>
          <p:cNvSpPr>
            <a:spLocks noGrp="1"/>
          </p:cNvSpPr>
          <p:nvPr>
            <p:ph type="title"/>
          </p:nvPr>
        </p:nvSpPr>
        <p:spPr/>
        <p:txBody>
          <a:bodyPr/>
          <a:lstStyle/>
          <a:p>
            <a:r>
              <a:rPr lang="en-US" dirty="0"/>
              <a:t>Limitations</a:t>
            </a:r>
          </a:p>
        </p:txBody>
      </p:sp>
      <p:sp>
        <p:nvSpPr>
          <p:cNvPr id="3" name="Symbol zastępczy daty 2">
            <a:extLst>
              <a:ext uri="{FF2B5EF4-FFF2-40B4-BE49-F238E27FC236}">
                <a16:creationId xmlns:a16="http://schemas.microsoft.com/office/drawing/2014/main" id="{9FB0C89A-14CD-21F6-B616-43C97C7FB5FC}"/>
              </a:ext>
            </a:extLst>
          </p:cNvPr>
          <p:cNvSpPr>
            <a:spLocks noGrp="1"/>
          </p:cNvSpPr>
          <p:nvPr>
            <p:ph type="dt" sz="half" idx="10"/>
          </p:nvPr>
        </p:nvSpPr>
        <p:spPr/>
        <p:txBody>
          <a:bodyPr/>
          <a:lstStyle/>
          <a:p>
            <a:fld id="{8820F40D-CB02-4262-8D27-A0E8CF84961D}" type="datetime1">
              <a:rPr lang="pl-PL" smtClean="0"/>
              <a:t>09.05.2023</a:t>
            </a:fld>
            <a:endParaRPr lang="pl-PL"/>
          </a:p>
        </p:txBody>
      </p:sp>
      <p:sp>
        <p:nvSpPr>
          <p:cNvPr id="4" name="Symbol zastępczy stopki 3">
            <a:extLst>
              <a:ext uri="{FF2B5EF4-FFF2-40B4-BE49-F238E27FC236}">
                <a16:creationId xmlns:a16="http://schemas.microsoft.com/office/drawing/2014/main" id="{A2E602E2-CA27-C809-3E5C-DF3F1C57417E}"/>
              </a:ext>
            </a:extLst>
          </p:cNvPr>
          <p:cNvSpPr>
            <a:spLocks noGrp="1"/>
          </p:cNvSpPr>
          <p:nvPr>
            <p:ph type="ftr" sz="quarter" idx="11"/>
          </p:nvPr>
        </p:nvSpPr>
        <p:spPr/>
        <p:txBody>
          <a:bodyPr/>
          <a:lstStyle/>
          <a:p>
            <a:r>
              <a:rPr lang="pl-PL"/>
              <a:t>SQLDay 2023</a:t>
            </a:r>
          </a:p>
        </p:txBody>
      </p:sp>
      <p:sp>
        <p:nvSpPr>
          <p:cNvPr id="5" name="Symbol zastępczy numeru slajdu 4">
            <a:extLst>
              <a:ext uri="{FF2B5EF4-FFF2-40B4-BE49-F238E27FC236}">
                <a16:creationId xmlns:a16="http://schemas.microsoft.com/office/drawing/2014/main" id="{7DEB2B85-9566-3C74-91E1-1AF6C1522F7E}"/>
              </a:ext>
            </a:extLst>
          </p:cNvPr>
          <p:cNvSpPr>
            <a:spLocks noGrp="1"/>
          </p:cNvSpPr>
          <p:nvPr>
            <p:ph type="sldNum" sz="quarter" idx="12"/>
          </p:nvPr>
        </p:nvSpPr>
        <p:spPr/>
        <p:txBody>
          <a:bodyPr/>
          <a:lstStyle/>
          <a:p>
            <a:fld id="{B4402EB9-F900-47E6-9FD9-135948A9D9AC}" type="slidenum">
              <a:rPr lang="pl-PL" smtClean="0"/>
              <a:t>14</a:t>
            </a:fld>
            <a:endParaRPr lang="pl-PL"/>
          </a:p>
        </p:txBody>
      </p:sp>
      <p:sp>
        <p:nvSpPr>
          <p:cNvPr id="7" name="pole tekstowe 6">
            <a:extLst>
              <a:ext uri="{FF2B5EF4-FFF2-40B4-BE49-F238E27FC236}">
                <a16:creationId xmlns:a16="http://schemas.microsoft.com/office/drawing/2014/main" id="{B572DD2E-6CA8-DF3C-E46A-080CAE7C1D42}"/>
              </a:ext>
            </a:extLst>
          </p:cNvPr>
          <p:cNvSpPr txBox="1"/>
          <p:nvPr/>
        </p:nvSpPr>
        <p:spPr>
          <a:xfrm>
            <a:off x="202883" y="2038360"/>
            <a:ext cx="6097904" cy="3416320"/>
          </a:xfrm>
          <a:prstGeom prst="rect">
            <a:avLst/>
          </a:prstGeom>
          <a:noFill/>
        </p:spPr>
        <p:txBody>
          <a:bodyPr wrap="square">
            <a:spAutoFit/>
          </a:bodyPr>
          <a:lstStyle/>
          <a:p>
            <a:pPr algn="l"/>
            <a:r>
              <a:rPr lang="en-US" b="1" i="0" dirty="0">
                <a:solidFill>
                  <a:srgbClr val="161616"/>
                </a:solidFill>
                <a:effectLst/>
                <a:latin typeface="Segoe UI" panose="020B0502040204020203" pitchFamily="34" charset="0"/>
              </a:rPr>
              <a:t>Payload size</a:t>
            </a:r>
          </a:p>
          <a:p>
            <a:pPr algn="l"/>
            <a:r>
              <a:rPr lang="en-US" b="0" i="0" dirty="0">
                <a:solidFill>
                  <a:srgbClr val="161616"/>
                </a:solidFill>
                <a:effectLst/>
                <a:latin typeface="Segoe UI" panose="020B0502040204020203" pitchFamily="34" charset="0"/>
              </a:rPr>
              <a:t>Payload, both when received and when sent, is UTF-8 encoded when sent over the wire. In that format, its size is limited to 100 MB.</a:t>
            </a:r>
          </a:p>
          <a:p>
            <a:pPr algn="l"/>
            <a:endParaRPr lang="en-US" b="0" i="0" dirty="0">
              <a:solidFill>
                <a:srgbClr val="161616"/>
              </a:solidFill>
              <a:effectLst/>
              <a:latin typeface="Segoe UI" panose="020B0502040204020203" pitchFamily="34" charset="0"/>
            </a:endParaRPr>
          </a:p>
          <a:p>
            <a:pPr algn="l"/>
            <a:r>
              <a:rPr lang="en-US" b="1" i="0" dirty="0">
                <a:solidFill>
                  <a:srgbClr val="161616"/>
                </a:solidFill>
                <a:effectLst/>
                <a:latin typeface="Segoe UI" panose="020B0502040204020203" pitchFamily="34" charset="0"/>
              </a:rPr>
              <a:t>URL length</a:t>
            </a:r>
          </a:p>
          <a:p>
            <a:pPr algn="l"/>
            <a:r>
              <a:rPr lang="en-US" b="0" i="0" dirty="0">
                <a:solidFill>
                  <a:srgbClr val="161616"/>
                </a:solidFill>
                <a:effectLst/>
                <a:latin typeface="Segoe UI" panose="020B0502040204020203" pitchFamily="34" charset="0"/>
              </a:rPr>
              <a:t>The maximum URL length (generated after using the </a:t>
            </a:r>
            <a:r>
              <a:rPr lang="en-US" b="0" i="1" dirty="0">
                <a:solidFill>
                  <a:srgbClr val="161616"/>
                </a:solidFill>
                <a:effectLst/>
                <a:latin typeface="Segoe UI" panose="020B0502040204020203" pitchFamily="34" charset="0"/>
              </a:rPr>
              <a:t>@url</a:t>
            </a:r>
            <a:r>
              <a:rPr lang="en-US" b="0" i="0" dirty="0">
                <a:solidFill>
                  <a:srgbClr val="161616"/>
                </a:solidFill>
                <a:effectLst/>
                <a:latin typeface="Segoe UI" panose="020B0502040204020203" pitchFamily="34" charset="0"/>
              </a:rPr>
              <a:t> parameter and adding the specified credentials to the query string, if any) is 8 KB; the maximum query string length (query string + credential query string) is 4 KB.</a:t>
            </a:r>
          </a:p>
          <a:p>
            <a:pPr algn="l"/>
            <a:endParaRPr lang="en-US" b="0" i="0" dirty="0">
              <a:solidFill>
                <a:srgbClr val="161616"/>
              </a:solidFill>
              <a:effectLst/>
              <a:latin typeface="Segoe UI" panose="020B0502040204020203" pitchFamily="34" charset="0"/>
            </a:endParaRPr>
          </a:p>
        </p:txBody>
      </p:sp>
      <p:sp>
        <p:nvSpPr>
          <p:cNvPr id="9" name="pole tekstowe 8">
            <a:extLst>
              <a:ext uri="{FF2B5EF4-FFF2-40B4-BE49-F238E27FC236}">
                <a16:creationId xmlns:a16="http://schemas.microsoft.com/office/drawing/2014/main" id="{D1BB1EC6-F0F9-3283-D605-FC62678C8012}"/>
              </a:ext>
            </a:extLst>
          </p:cNvPr>
          <p:cNvSpPr txBox="1"/>
          <p:nvPr/>
        </p:nvSpPr>
        <p:spPr>
          <a:xfrm>
            <a:off x="6300787" y="2038360"/>
            <a:ext cx="5831873" cy="2862322"/>
          </a:xfrm>
          <a:prstGeom prst="rect">
            <a:avLst/>
          </a:prstGeom>
          <a:noFill/>
        </p:spPr>
        <p:txBody>
          <a:bodyPr wrap="square">
            <a:spAutoFit/>
          </a:bodyPr>
          <a:lstStyle/>
          <a:p>
            <a:pPr algn="l"/>
            <a:r>
              <a:rPr lang="en-US" b="1" i="0" dirty="0">
                <a:solidFill>
                  <a:srgbClr val="161616"/>
                </a:solidFill>
                <a:effectLst/>
                <a:latin typeface="Segoe UI" panose="020B0502040204020203" pitchFamily="34" charset="0"/>
              </a:rPr>
              <a:t>HTTPS and TLS</a:t>
            </a:r>
          </a:p>
          <a:p>
            <a:pPr algn="l"/>
            <a:r>
              <a:rPr lang="en-US" b="0" i="0" dirty="0">
                <a:solidFill>
                  <a:srgbClr val="161616"/>
                </a:solidFill>
                <a:effectLst/>
                <a:latin typeface="Segoe UI" panose="020B0502040204020203" pitchFamily="34" charset="0"/>
              </a:rPr>
              <a:t>Only endpoints that are configured to use HTTPS with at least TLS 1.2 encryption protocol are supported.</a:t>
            </a:r>
          </a:p>
          <a:p>
            <a:pPr algn="l"/>
            <a:endParaRPr lang="en-US" dirty="0">
              <a:solidFill>
                <a:srgbClr val="161616"/>
              </a:solidFill>
              <a:latin typeface="Segoe UI" panose="020B0502040204020203" pitchFamily="34" charset="0"/>
            </a:endParaRPr>
          </a:p>
          <a:p>
            <a:pPr algn="l"/>
            <a:r>
              <a:rPr lang="en-US" b="1" i="0" dirty="0">
                <a:solidFill>
                  <a:srgbClr val="161616"/>
                </a:solidFill>
                <a:effectLst/>
                <a:latin typeface="Segoe UI" panose="020B0502040204020203" pitchFamily="34" charset="0"/>
              </a:rPr>
              <a:t>Headers size</a:t>
            </a:r>
          </a:p>
          <a:p>
            <a:pPr algn="l"/>
            <a:r>
              <a:rPr lang="en-US" b="0" i="0" dirty="0">
                <a:solidFill>
                  <a:srgbClr val="161616"/>
                </a:solidFill>
                <a:effectLst/>
                <a:latin typeface="Segoe UI" panose="020B0502040204020203" pitchFamily="34" charset="0"/>
              </a:rPr>
              <a:t>The maximum request and response header size (all header fields: headers passed via </a:t>
            </a:r>
            <a:r>
              <a:rPr lang="en-US" b="0" i="1" dirty="0">
                <a:solidFill>
                  <a:srgbClr val="161616"/>
                </a:solidFill>
                <a:effectLst/>
                <a:latin typeface="Segoe UI" panose="020B0502040204020203" pitchFamily="34" charset="0"/>
              </a:rPr>
              <a:t>@headers</a:t>
            </a:r>
            <a:r>
              <a:rPr lang="en-US" b="0" i="0" dirty="0">
                <a:solidFill>
                  <a:srgbClr val="161616"/>
                </a:solidFill>
                <a:effectLst/>
                <a:latin typeface="Segoe UI" panose="020B0502040204020203" pitchFamily="34" charset="0"/>
              </a:rPr>
              <a:t> parameter + credential header + system supplied headers) is 8 KB.</a:t>
            </a:r>
          </a:p>
          <a:p>
            <a:pPr algn="l"/>
            <a:endParaRPr lang="en-US" b="0" i="0" dirty="0">
              <a:solidFill>
                <a:srgbClr val="161616"/>
              </a:solidFill>
              <a:effectLst/>
              <a:latin typeface="Segoe UI" panose="020B0502040204020203" pitchFamily="34" charset="0"/>
            </a:endParaRPr>
          </a:p>
          <a:p>
            <a:pPr algn="l"/>
            <a:endParaRPr lang="en-US" b="0" i="0" dirty="0">
              <a:solidFill>
                <a:srgbClr val="161616"/>
              </a:solidFill>
              <a:effectLst/>
              <a:latin typeface="Segoe UI" panose="020B0502040204020203" pitchFamily="34" charset="0"/>
            </a:endParaRPr>
          </a:p>
        </p:txBody>
      </p:sp>
    </p:spTree>
    <p:extLst>
      <p:ext uri="{BB962C8B-B14F-4D97-AF65-F5344CB8AC3E}">
        <p14:creationId xmlns:p14="http://schemas.microsoft.com/office/powerpoint/2010/main" val="42782528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A0169AF6-6AEC-2BDF-983F-94B4D951B144}"/>
              </a:ext>
            </a:extLst>
          </p:cNvPr>
          <p:cNvSpPr>
            <a:spLocks noGrp="1"/>
          </p:cNvSpPr>
          <p:nvPr>
            <p:ph type="title"/>
          </p:nvPr>
        </p:nvSpPr>
        <p:spPr/>
        <p:txBody>
          <a:bodyPr/>
          <a:lstStyle/>
          <a:p>
            <a:r>
              <a:rPr lang="en-US" dirty="0"/>
              <a:t>Throttling</a:t>
            </a:r>
          </a:p>
        </p:txBody>
      </p:sp>
      <p:sp>
        <p:nvSpPr>
          <p:cNvPr id="8" name="Symbol zastępczy zawartości 7">
            <a:extLst>
              <a:ext uri="{FF2B5EF4-FFF2-40B4-BE49-F238E27FC236}">
                <a16:creationId xmlns:a16="http://schemas.microsoft.com/office/drawing/2014/main" id="{65590139-FCBF-B13B-C393-66B841DE1AE3}"/>
              </a:ext>
            </a:extLst>
          </p:cNvPr>
          <p:cNvSpPr>
            <a:spLocks noGrp="1"/>
          </p:cNvSpPr>
          <p:nvPr>
            <p:ph sz="half" idx="1"/>
          </p:nvPr>
        </p:nvSpPr>
        <p:spPr>
          <a:xfrm>
            <a:off x="941070" y="1574165"/>
            <a:ext cx="10728960" cy="2426335"/>
          </a:xfrm>
        </p:spPr>
        <p:txBody>
          <a:bodyPr>
            <a:normAutofit fontScale="92500" lnSpcReduction="20000"/>
          </a:bodyPr>
          <a:lstStyle/>
          <a:p>
            <a:pPr marL="0" indent="0">
              <a:buNone/>
            </a:pPr>
            <a:r>
              <a:rPr lang="en-US" dirty="0"/>
              <a:t>The number of concurrent connections to external endpoints done via </a:t>
            </a:r>
            <a:r>
              <a:rPr lang="en-US" dirty="0" err="1"/>
              <a:t>sp_invoke_external_rest_endpoint</a:t>
            </a:r>
            <a:r>
              <a:rPr lang="en-US" dirty="0"/>
              <a:t> are capped to</a:t>
            </a:r>
            <a:br>
              <a:rPr lang="en-US" dirty="0"/>
            </a:br>
            <a:br>
              <a:rPr lang="en-US" dirty="0"/>
            </a:br>
            <a:r>
              <a:rPr lang="en-US" b="1" dirty="0"/>
              <a:t>10% of worker threads</a:t>
            </a:r>
            <a:r>
              <a:rPr lang="en-US" dirty="0"/>
              <a:t>,</a:t>
            </a:r>
            <a:br>
              <a:rPr lang="en-US" dirty="0"/>
            </a:br>
            <a:r>
              <a:rPr lang="en-US" dirty="0"/>
              <a:t>with a maximum of </a:t>
            </a:r>
            <a:r>
              <a:rPr lang="en-US" b="1" dirty="0"/>
              <a:t>150 workers</a:t>
            </a:r>
            <a:r>
              <a:rPr lang="en-US" dirty="0"/>
              <a:t>. </a:t>
            </a:r>
            <a:br>
              <a:rPr lang="en-US" dirty="0"/>
            </a:br>
            <a:br>
              <a:rPr lang="en-US" dirty="0"/>
            </a:br>
            <a:r>
              <a:rPr lang="en-US" sz="2600" dirty="0"/>
              <a:t>On an single database throttling is enforced at the database level, while on an elastic pool throttling is enforced both at database and at pool level.</a:t>
            </a:r>
            <a:endParaRPr lang="en-US" dirty="0"/>
          </a:p>
        </p:txBody>
      </p:sp>
      <p:sp>
        <p:nvSpPr>
          <p:cNvPr id="3" name="Symbol zastępczy daty 2">
            <a:extLst>
              <a:ext uri="{FF2B5EF4-FFF2-40B4-BE49-F238E27FC236}">
                <a16:creationId xmlns:a16="http://schemas.microsoft.com/office/drawing/2014/main" id="{9C25E87F-1379-BA45-E8D0-8CC868A8EC93}"/>
              </a:ext>
            </a:extLst>
          </p:cNvPr>
          <p:cNvSpPr>
            <a:spLocks noGrp="1"/>
          </p:cNvSpPr>
          <p:nvPr>
            <p:ph type="dt" sz="half" idx="10"/>
          </p:nvPr>
        </p:nvSpPr>
        <p:spPr/>
        <p:txBody>
          <a:bodyPr/>
          <a:lstStyle/>
          <a:p>
            <a:fld id="{8820F40D-CB02-4262-8D27-A0E8CF84961D}" type="datetime1">
              <a:rPr lang="pl-PL" smtClean="0"/>
              <a:t>09.05.2023</a:t>
            </a:fld>
            <a:endParaRPr lang="pl-PL"/>
          </a:p>
        </p:txBody>
      </p:sp>
      <p:sp>
        <p:nvSpPr>
          <p:cNvPr id="4" name="Symbol zastępczy stopki 3">
            <a:extLst>
              <a:ext uri="{FF2B5EF4-FFF2-40B4-BE49-F238E27FC236}">
                <a16:creationId xmlns:a16="http://schemas.microsoft.com/office/drawing/2014/main" id="{184F4759-AD55-FD13-0DC3-702621F4B237}"/>
              </a:ext>
            </a:extLst>
          </p:cNvPr>
          <p:cNvSpPr>
            <a:spLocks noGrp="1"/>
          </p:cNvSpPr>
          <p:nvPr>
            <p:ph type="ftr" sz="quarter" idx="11"/>
          </p:nvPr>
        </p:nvSpPr>
        <p:spPr/>
        <p:txBody>
          <a:bodyPr/>
          <a:lstStyle/>
          <a:p>
            <a:r>
              <a:rPr lang="pl-PL"/>
              <a:t>SQLDay 2023</a:t>
            </a:r>
          </a:p>
        </p:txBody>
      </p:sp>
      <p:sp>
        <p:nvSpPr>
          <p:cNvPr id="5" name="Symbol zastępczy numeru slajdu 4">
            <a:extLst>
              <a:ext uri="{FF2B5EF4-FFF2-40B4-BE49-F238E27FC236}">
                <a16:creationId xmlns:a16="http://schemas.microsoft.com/office/drawing/2014/main" id="{5384D309-E6D2-49C8-1033-7E8A045B9F31}"/>
              </a:ext>
            </a:extLst>
          </p:cNvPr>
          <p:cNvSpPr>
            <a:spLocks noGrp="1"/>
          </p:cNvSpPr>
          <p:nvPr>
            <p:ph type="sldNum" sz="quarter" idx="12"/>
          </p:nvPr>
        </p:nvSpPr>
        <p:spPr/>
        <p:txBody>
          <a:bodyPr/>
          <a:lstStyle/>
          <a:p>
            <a:fld id="{B4402EB9-F900-47E6-9FD9-135948A9D9AC}" type="slidenum">
              <a:rPr lang="pl-PL" smtClean="0"/>
              <a:t>15</a:t>
            </a:fld>
            <a:endParaRPr lang="pl-PL"/>
          </a:p>
        </p:txBody>
      </p:sp>
      <p:sp>
        <p:nvSpPr>
          <p:cNvPr id="13" name="pole tekstowe 12">
            <a:extLst>
              <a:ext uri="{FF2B5EF4-FFF2-40B4-BE49-F238E27FC236}">
                <a16:creationId xmlns:a16="http://schemas.microsoft.com/office/drawing/2014/main" id="{B3D5F3F2-EBFA-51E2-A473-FDC60BA358D4}"/>
              </a:ext>
            </a:extLst>
          </p:cNvPr>
          <p:cNvSpPr txBox="1"/>
          <p:nvPr/>
        </p:nvSpPr>
        <p:spPr>
          <a:xfrm>
            <a:off x="1154430" y="4000500"/>
            <a:ext cx="10515600" cy="2031325"/>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101FD"/>
                </a:solidFill>
                <a:effectLst/>
                <a:latin typeface="SFMono-Regular"/>
              </a:rPr>
              <a:t>SELECT</a:t>
            </a:r>
            <a:r>
              <a:rPr kumimoji="0" lang="en-US" altLang="en-US" sz="1800" b="0" i="0" u="none" strike="noStrike" cap="none" normalizeH="0" baseline="0" dirty="0">
                <a:ln>
                  <a:noFill/>
                </a:ln>
                <a:solidFill>
                  <a:srgbClr val="161616"/>
                </a:solidFill>
                <a:effectLst/>
                <a:latin typeface="SFMono-Regular"/>
              </a:rPr>
              <a:t> 	[</a:t>
            </a:r>
            <a:r>
              <a:rPr kumimoji="0" lang="en-US" altLang="en-US" sz="1800" b="0" i="0" u="none" strike="noStrike" cap="none" normalizeH="0" baseline="0" dirty="0" err="1">
                <a:ln>
                  <a:noFill/>
                </a:ln>
                <a:solidFill>
                  <a:srgbClr val="161616"/>
                </a:solidFill>
                <a:effectLst/>
                <a:latin typeface="SFMono-Regular"/>
              </a:rPr>
              <a:t>database_name</a:t>
            </a:r>
            <a:r>
              <a:rPr kumimoji="0" lang="en-US" altLang="en-US" sz="1800" b="0" i="0" u="none" strike="noStrike" cap="none" normalizeH="0" baseline="0" dirty="0">
                <a:ln>
                  <a:noFill/>
                </a:ln>
                <a:solidFill>
                  <a:srgbClr val="161616"/>
                </a:solidFill>
                <a:effectLst/>
                <a:latin typeface="SFMono-Regular"/>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161616"/>
                </a:solidFill>
                <a:effectLst/>
                <a:latin typeface="SFMono-Regular"/>
              </a:rPr>
              <a:t>	DATABASEPROPERTYEX(DB_NAME(), </a:t>
            </a:r>
            <a:r>
              <a:rPr kumimoji="0" lang="en-US" altLang="en-US" sz="1800" b="0" i="0" u="none" strike="noStrike" cap="none" normalizeH="0" baseline="0" dirty="0">
                <a:ln>
                  <a:noFill/>
                </a:ln>
                <a:solidFill>
                  <a:srgbClr val="A31515"/>
                </a:solidFill>
                <a:effectLst/>
                <a:latin typeface="SFMono-Regular"/>
              </a:rPr>
              <a:t>'</a:t>
            </a:r>
            <a:r>
              <a:rPr kumimoji="0" lang="en-US" altLang="en-US" sz="1800" b="0" i="0" u="none" strike="noStrike" cap="none" normalizeH="0" baseline="0" dirty="0" err="1">
                <a:ln>
                  <a:noFill/>
                </a:ln>
                <a:solidFill>
                  <a:srgbClr val="A31515"/>
                </a:solidFill>
                <a:effectLst/>
                <a:latin typeface="SFMono-Regular"/>
              </a:rPr>
              <a:t>ServiceObjective</a:t>
            </a:r>
            <a:r>
              <a:rPr kumimoji="0" lang="en-US" altLang="en-US" sz="1800" b="0" i="0" u="none" strike="noStrike" cap="none" normalizeH="0" baseline="0" dirty="0">
                <a:ln>
                  <a:noFill/>
                </a:ln>
                <a:solidFill>
                  <a:srgbClr val="A31515"/>
                </a:solidFill>
                <a:effectLst/>
                <a:latin typeface="SFMono-Regular"/>
              </a:rPr>
              <a:t>'</a:t>
            </a:r>
            <a:r>
              <a:rPr kumimoji="0" lang="en-US" altLang="en-US" sz="1800" b="0" i="0" u="none" strike="noStrike" cap="none" normalizeH="0" baseline="0" dirty="0">
                <a:ln>
                  <a:noFill/>
                </a:ln>
                <a:solidFill>
                  <a:srgbClr val="161616"/>
                </a:solidFill>
                <a:effectLst/>
                <a:latin typeface="SFMono-Regular"/>
              </a:rPr>
              <a:t>) </a:t>
            </a:r>
            <a:r>
              <a:rPr kumimoji="0" lang="en-US" altLang="en-US" sz="1800" b="0" i="0" u="none" strike="noStrike" cap="none" normalizeH="0" baseline="0" dirty="0">
                <a:ln>
                  <a:noFill/>
                </a:ln>
                <a:solidFill>
                  <a:srgbClr val="0101FD"/>
                </a:solidFill>
                <a:effectLst/>
                <a:latin typeface="SFMono-Regular"/>
              </a:rPr>
              <a:t>AS</a:t>
            </a:r>
            <a:r>
              <a:rPr kumimoji="0" lang="en-US" altLang="en-US" sz="1800" b="0" i="0" u="none" strike="noStrike" cap="none" normalizeH="0" baseline="0" dirty="0">
                <a:ln>
                  <a:noFill/>
                </a:ln>
                <a:solidFill>
                  <a:srgbClr val="161616"/>
                </a:solidFill>
                <a:effectLst/>
                <a:latin typeface="SFMono-Regular"/>
              </a:rPr>
              <a:t> </a:t>
            </a:r>
            <a:r>
              <a:rPr kumimoji="0" lang="en-US" altLang="en-US" sz="1800" b="0" i="0" u="none" strike="noStrike" cap="none" normalizeH="0" baseline="0" dirty="0" err="1">
                <a:ln>
                  <a:noFill/>
                </a:ln>
                <a:solidFill>
                  <a:srgbClr val="161616"/>
                </a:solidFill>
                <a:effectLst/>
                <a:latin typeface="SFMono-Regular"/>
              </a:rPr>
              <a:t>service_level_objective</a:t>
            </a:r>
            <a:r>
              <a:rPr kumimoji="0" lang="en-US" altLang="en-US" sz="1800" b="0" i="0" u="none" strike="noStrike" cap="none" normalizeH="0" baseline="0" dirty="0">
                <a:ln>
                  <a:noFill/>
                </a:ln>
                <a:solidFill>
                  <a:srgbClr val="161616"/>
                </a:solidFill>
                <a:effectLst/>
                <a:latin typeface="SFMono-Regular"/>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161616"/>
                </a:solidFill>
                <a:effectLst/>
                <a:latin typeface="SFMono-Regular"/>
              </a:rPr>
              <a:t> 	[</a:t>
            </a:r>
            <a:r>
              <a:rPr kumimoji="0" lang="en-US" altLang="en-US" sz="1800" b="0" i="0" u="none" strike="noStrike" cap="none" normalizeH="0" baseline="0" dirty="0" err="1">
                <a:ln>
                  <a:noFill/>
                </a:ln>
                <a:solidFill>
                  <a:srgbClr val="161616"/>
                </a:solidFill>
                <a:effectLst/>
                <a:latin typeface="SFMono-Regular"/>
              </a:rPr>
              <a:t>slo_name</a:t>
            </a:r>
            <a:r>
              <a:rPr kumimoji="0" lang="en-US" altLang="en-US" sz="1800" b="0" i="0" u="none" strike="noStrike" cap="none" normalizeH="0" baseline="0" dirty="0">
                <a:ln>
                  <a:noFill/>
                </a:ln>
                <a:solidFill>
                  <a:srgbClr val="161616"/>
                </a:solidFill>
                <a:effectLst/>
                <a:latin typeface="SFMono-Regular"/>
              </a:rPr>
              <a:t>] </a:t>
            </a:r>
            <a:r>
              <a:rPr kumimoji="0" lang="en-US" altLang="en-US" sz="1800" b="0" i="0" u="none" strike="noStrike" cap="none" normalizeH="0" baseline="0" dirty="0">
                <a:ln>
                  <a:noFill/>
                </a:ln>
                <a:solidFill>
                  <a:srgbClr val="0101FD"/>
                </a:solidFill>
                <a:effectLst/>
                <a:latin typeface="SFMono-Regular"/>
              </a:rPr>
              <a:t>as</a:t>
            </a:r>
            <a:r>
              <a:rPr kumimoji="0" lang="en-US" altLang="en-US" sz="1800" b="0" i="0" u="none" strike="noStrike" cap="none" normalizeH="0" baseline="0" dirty="0">
                <a:ln>
                  <a:noFill/>
                </a:ln>
                <a:solidFill>
                  <a:srgbClr val="161616"/>
                </a:solidFill>
                <a:effectLst/>
                <a:latin typeface="SFMono-Regular"/>
              </a:rPr>
              <a:t> </a:t>
            </a:r>
            <a:r>
              <a:rPr kumimoji="0" lang="en-US" altLang="en-US" sz="1800" b="0" i="0" u="none" strike="noStrike" cap="none" normalizeH="0" baseline="0" dirty="0" err="1">
                <a:ln>
                  <a:noFill/>
                </a:ln>
                <a:solidFill>
                  <a:srgbClr val="161616"/>
                </a:solidFill>
                <a:effectLst/>
                <a:latin typeface="SFMono-Regular"/>
              </a:rPr>
              <a:t>service_level_objective_long</a:t>
            </a:r>
            <a:r>
              <a:rPr kumimoji="0" lang="en-US" altLang="en-US" sz="1800" b="0" i="0" u="none" strike="noStrike" cap="none" normalizeH="0" baseline="0" dirty="0">
                <a:ln>
                  <a:noFill/>
                </a:ln>
                <a:solidFill>
                  <a:srgbClr val="161616"/>
                </a:solidFill>
                <a:effectLst/>
                <a:latin typeface="SFMono-Regular"/>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161616"/>
                </a:solidFill>
                <a:effectLst/>
                <a:latin typeface="SFMono-Regular"/>
              </a:rPr>
              <a:t>	[</a:t>
            </a:r>
            <a:r>
              <a:rPr kumimoji="0" lang="en-US" altLang="en-US" sz="1800" b="0" i="0" u="none" strike="noStrike" cap="none" normalizeH="0" baseline="0" dirty="0" err="1">
                <a:ln>
                  <a:noFill/>
                </a:ln>
                <a:solidFill>
                  <a:srgbClr val="161616"/>
                </a:solidFill>
                <a:effectLst/>
                <a:latin typeface="SFMono-Regular"/>
              </a:rPr>
              <a:t>primary_group_max_outbound_connection_workers</a:t>
            </a:r>
            <a:r>
              <a:rPr kumimoji="0" lang="en-US" altLang="en-US" sz="1800" b="0" i="0" u="none" strike="noStrike" cap="none" normalizeH="0" baseline="0" dirty="0">
                <a:ln>
                  <a:noFill/>
                </a:ln>
                <a:solidFill>
                  <a:srgbClr val="161616"/>
                </a:solidFill>
                <a:effectLst/>
                <a:latin typeface="SFMono-Regular"/>
              </a:rPr>
              <a:t>] </a:t>
            </a:r>
            <a:r>
              <a:rPr kumimoji="0" lang="en-US" altLang="en-US" sz="1800" b="0" i="0" u="none" strike="noStrike" cap="none" normalizeH="0" baseline="0" dirty="0">
                <a:ln>
                  <a:noFill/>
                </a:ln>
                <a:solidFill>
                  <a:srgbClr val="0101FD"/>
                </a:solidFill>
                <a:effectLst/>
                <a:latin typeface="SFMono-Regular"/>
              </a:rPr>
              <a:t>AS</a:t>
            </a:r>
            <a:r>
              <a:rPr lang="en-US" altLang="en-US" dirty="0">
                <a:solidFill>
                  <a:srgbClr val="161616"/>
                </a:solidFill>
                <a:latin typeface="SFMono-Regular"/>
              </a:rPr>
              <a:t> </a:t>
            </a:r>
            <a:r>
              <a:rPr kumimoji="0" lang="en-US" altLang="en-US" sz="1800" b="0" i="0" u="none" strike="noStrike" cap="none" normalizeH="0" baseline="0" dirty="0" err="1">
                <a:ln>
                  <a:noFill/>
                </a:ln>
                <a:solidFill>
                  <a:srgbClr val="161616"/>
                </a:solidFill>
                <a:effectLst/>
                <a:latin typeface="SFMono-Regular"/>
              </a:rPr>
              <a:t>max_database_outbound_connection</a:t>
            </a:r>
            <a:r>
              <a:rPr kumimoji="0" lang="en-US" altLang="en-US" sz="1800" b="0" i="0" u="none" strike="noStrike" cap="none" normalizeH="0" baseline="0" dirty="0">
                <a:ln>
                  <a:noFill/>
                </a:ln>
                <a:solidFill>
                  <a:srgbClr val="161616"/>
                </a:solidFill>
                <a:effectLst/>
                <a:latin typeface="SFMono-Regular"/>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161616"/>
                </a:solidFill>
                <a:effectLst/>
                <a:latin typeface="SFMono-Regular"/>
              </a:rPr>
              <a:t> 	[</a:t>
            </a:r>
            <a:r>
              <a:rPr kumimoji="0" lang="en-US" altLang="en-US" sz="1800" b="0" i="0" u="none" strike="noStrike" cap="none" normalizeH="0" baseline="0" dirty="0" err="1">
                <a:ln>
                  <a:noFill/>
                </a:ln>
                <a:solidFill>
                  <a:srgbClr val="161616"/>
                </a:solidFill>
                <a:effectLst/>
                <a:latin typeface="SFMono-Regular"/>
              </a:rPr>
              <a:t>primary_pool_max_outbound_connection_workers</a:t>
            </a:r>
            <a:r>
              <a:rPr kumimoji="0" lang="en-US" altLang="en-US" sz="1800" b="0" i="0" u="none" strike="noStrike" cap="none" normalizeH="0" baseline="0" dirty="0">
                <a:ln>
                  <a:noFill/>
                </a:ln>
                <a:solidFill>
                  <a:srgbClr val="161616"/>
                </a:solidFill>
                <a:effectLst/>
                <a:latin typeface="SFMono-Regular"/>
              </a:rPr>
              <a:t>] </a:t>
            </a:r>
            <a:r>
              <a:rPr kumimoji="0" lang="en-US" altLang="en-US" sz="1800" b="0" i="0" u="none" strike="noStrike" cap="none" normalizeH="0" baseline="0" dirty="0">
                <a:ln>
                  <a:noFill/>
                </a:ln>
                <a:solidFill>
                  <a:srgbClr val="0101FD"/>
                </a:solidFill>
                <a:effectLst/>
                <a:latin typeface="SFMono-Regular"/>
              </a:rPr>
              <a:t>AS</a:t>
            </a:r>
            <a:r>
              <a:rPr kumimoji="0" lang="en-US" altLang="en-US" sz="1800" b="0" i="0" u="none" strike="noStrike" cap="none" normalizeH="0" baseline="0" dirty="0">
                <a:ln>
                  <a:noFill/>
                </a:ln>
                <a:solidFill>
                  <a:srgbClr val="161616"/>
                </a:solidFill>
                <a:effectLst/>
                <a:latin typeface="SFMono-Regular"/>
              </a:rPr>
              <a:t> </a:t>
            </a:r>
            <a:r>
              <a:rPr kumimoji="0" lang="en-US" altLang="en-US" sz="1800" b="0" i="0" u="none" strike="noStrike" cap="none" normalizeH="0" baseline="0" dirty="0" err="1">
                <a:ln>
                  <a:noFill/>
                </a:ln>
                <a:solidFill>
                  <a:srgbClr val="161616"/>
                </a:solidFill>
                <a:effectLst/>
                <a:latin typeface="SFMono-Regular"/>
              </a:rPr>
              <a:t>max_pool_outbound_connection</a:t>
            </a:r>
            <a:r>
              <a:rPr kumimoji="0" lang="en-US" altLang="en-US" sz="1800" b="0" i="0" u="none" strike="noStrike" cap="none" normalizeH="0" baseline="0" dirty="0">
                <a:ln>
                  <a:noFill/>
                </a:ln>
                <a:solidFill>
                  <a:srgbClr val="161616"/>
                </a:solidFill>
                <a:effectLst/>
                <a:latin typeface="SFMono-Regular"/>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101FD"/>
                </a:solidFill>
                <a:effectLst/>
                <a:latin typeface="SFMono-Regular"/>
              </a:rPr>
              <a:t>FROM</a:t>
            </a:r>
            <a:r>
              <a:rPr kumimoji="0" lang="en-US" altLang="en-US" sz="1800" b="0" i="0" u="none" strike="noStrike" cap="none" normalizeH="0" baseline="0" dirty="0">
                <a:ln>
                  <a:noFill/>
                </a:ln>
                <a:solidFill>
                  <a:srgbClr val="161616"/>
                </a:solidFill>
                <a:effectLst/>
                <a:latin typeface="SFMono-Regular"/>
              </a:rPr>
              <a:t> </a:t>
            </a:r>
            <a:r>
              <a:rPr kumimoji="0" lang="en-US" altLang="en-US" sz="1800" b="0" i="0" u="none" strike="noStrike" cap="none" normalizeH="0" baseline="0" dirty="0" err="1">
                <a:ln>
                  <a:noFill/>
                </a:ln>
                <a:solidFill>
                  <a:srgbClr val="161616"/>
                </a:solidFill>
                <a:effectLst/>
                <a:latin typeface="SFMono-Regular"/>
              </a:rPr>
              <a:t>sys.dm_user_db_resource_governance</a:t>
            </a:r>
            <a:r>
              <a:rPr kumimoji="0" lang="en-US" altLang="en-US" sz="1800" b="0" i="0" u="none" strike="noStrike" cap="none" normalizeH="0" baseline="0" dirty="0">
                <a:ln>
                  <a:noFill/>
                </a:ln>
                <a:solidFill>
                  <a:srgbClr val="161616"/>
                </a:solidFill>
                <a:effectLst/>
                <a:latin typeface="SFMono-Regular"/>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101FD"/>
                </a:solidFill>
                <a:effectLst/>
                <a:latin typeface="SFMono-Regular"/>
              </a:rPr>
              <a:t>WHERE</a:t>
            </a:r>
            <a:r>
              <a:rPr kumimoji="0" lang="en-US" altLang="en-US" sz="1800" b="0" i="0" u="none" strike="noStrike" cap="none" normalizeH="0" baseline="0" dirty="0">
                <a:ln>
                  <a:noFill/>
                </a:ln>
                <a:solidFill>
                  <a:srgbClr val="161616"/>
                </a:solidFill>
                <a:effectLst/>
                <a:latin typeface="SFMono-Regular"/>
              </a:rPr>
              <a:t> </a:t>
            </a:r>
            <a:r>
              <a:rPr kumimoji="0" lang="en-US" altLang="en-US" sz="1800" b="0" i="0" u="none" strike="noStrike" cap="none" normalizeH="0" baseline="0" dirty="0" err="1">
                <a:ln>
                  <a:noFill/>
                </a:ln>
                <a:solidFill>
                  <a:srgbClr val="161616"/>
                </a:solidFill>
                <a:effectLst/>
                <a:latin typeface="SFMono-Regular"/>
              </a:rPr>
              <a:t>database_id</a:t>
            </a:r>
            <a:r>
              <a:rPr kumimoji="0" lang="en-US" altLang="en-US" sz="1800" b="0" i="0" u="none" strike="noStrike" cap="none" normalizeH="0" baseline="0" dirty="0">
                <a:ln>
                  <a:noFill/>
                </a:ln>
                <a:solidFill>
                  <a:srgbClr val="161616"/>
                </a:solidFill>
                <a:effectLst/>
                <a:latin typeface="SFMono-Regular"/>
              </a:rPr>
              <a:t> = DB_ID();</a:t>
            </a:r>
            <a:r>
              <a:rPr kumimoji="0" lang="en-US" altLang="en-US" sz="1400" b="0" i="0" u="none" strike="noStrike" cap="none" normalizeH="0" baseline="0" dirty="0">
                <a:ln>
                  <a:noFill/>
                </a:ln>
                <a:solidFill>
                  <a:schemeClr val="tx1"/>
                </a:solidFill>
                <a:effectLst/>
              </a:rPr>
              <a:t> </a:t>
            </a:r>
            <a:endParaRPr kumimoji="0" lang="en-US" altLang="en-US" sz="4000" b="0" i="0" u="none" strike="noStrike" cap="none" normalizeH="0" baseline="0" dirty="0">
              <a:ln>
                <a:noFill/>
              </a:ln>
              <a:solidFill>
                <a:schemeClr val="tx1"/>
              </a:solidFill>
              <a:effectLst/>
              <a:latin typeface="Arial" panose="020B0604020202020204" pitchFamily="34" charset="0"/>
            </a:endParaRPr>
          </a:p>
        </p:txBody>
      </p:sp>
      <p:sp>
        <p:nvSpPr>
          <p:cNvPr id="14" name="pole tekstowe 13">
            <a:extLst>
              <a:ext uri="{FF2B5EF4-FFF2-40B4-BE49-F238E27FC236}">
                <a16:creationId xmlns:a16="http://schemas.microsoft.com/office/drawing/2014/main" id="{2424468B-871A-4BC6-D054-1F2ABDD684DA}"/>
              </a:ext>
            </a:extLst>
          </p:cNvPr>
          <p:cNvSpPr txBox="1"/>
          <p:nvPr/>
        </p:nvSpPr>
        <p:spPr>
          <a:xfrm rot="1373037">
            <a:off x="2118801" y="3553692"/>
            <a:ext cx="8211660" cy="1477328"/>
          </a:xfrm>
          <a:prstGeom prst="rect">
            <a:avLst/>
          </a:prstGeom>
          <a:effectLst>
            <a:glow rad="228600">
              <a:schemeClr val="accent2">
                <a:satMod val="175000"/>
                <a:alpha val="40000"/>
              </a:schemeClr>
            </a:glow>
          </a:effectLst>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b="0" i="0" dirty="0">
                <a:solidFill>
                  <a:srgbClr val="161616"/>
                </a:solidFill>
                <a:effectLst/>
                <a:latin typeface="SFMono-Regular"/>
              </a:rPr>
              <a:t>Msg 10928, Level 16, State 4, Procedure </a:t>
            </a:r>
            <a:r>
              <a:rPr lang="en-US" b="0" i="0" dirty="0" err="1">
                <a:solidFill>
                  <a:srgbClr val="161616"/>
                </a:solidFill>
                <a:effectLst/>
                <a:latin typeface="SFMono-Regular"/>
              </a:rPr>
              <a:t>sys.sp_invoke_external_rest_endpoint_internal</a:t>
            </a:r>
            <a:r>
              <a:rPr lang="en-US" b="0" i="0" dirty="0">
                <a:solidFill>
                  <a:srgbClr val="161616"/>
                </a:solidFill>
                <a:effectLst/>
                <a:latin typeface="SFMono-Regular"/>
              </a:rPr>
              <a:t>, Line 1 [Batch Start Line 0] Resource ID : 1. The outbound connections limit for the database is 20 and has been reached. See 'https://docs.microsoft.com/azure/azure-</a:t>
            </a:r>
            <a:r>
              <a:rPr lang="en-US" b="0" i="0" dirty="0" err="1">
                <a:solidFill>
                  <a:srgbClr val="161616"/>
                </a:solidFill>
                <a:effectLst/>
                <a:latin typeface="SFMono-Regular"/>
              </a:rPr>
              <a:t>sql</a:t>
            </a:r>
            <a:r>
              <a:rPr lang="en-US" b="0" i="0" dirty="0">
                <a:solidFill>
                  <a:srgbClr val="161616"/>
                </a:solidFill>
                <a:effectLst/>
                <a:latin typeface="SFMono-Regular"/>
              </a:rPr>
              <a:t>/database/resource-limits-logical-server' for assistance.</a:t>
            </a:r>
            <a:endParaRPr lang="en-US" dirty="0"/>
          </a:p>
        </p:txBody>
      </p:sp>
    </p:spTree>
    <p:extLst>
      <p:ext uri="{BB962C8B-B14F-4D97-AF65-F5344CB8AC3E}">
        <p14:creationId xmlns:p14="http://schemas.microsoft.com/office/powerpoint/2010/main" val="300785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536B14F-2A8B-BAB6-FBDF-1D00A859BBC8}"/>
              </a:ext>
            </a:extLst>
          </p:cNvPr>
          <p:cNvSpPr>
            <a:spLocks noGrp="1"/>
          </p:cNvSpPr>
          <p:nvPr>
            <p:ph type="title"/>
          </p:nvPr>
        </p:nvSpPr>
        <p:spPr/>
        <p:txBody>
          <a:bodyPr/>
          <a:lstStyle/>
          <a:p>
            <a:r>
              <a:rPr lang="en-US" dirty="0"/>
              <a:t>Remarks</a:t>
            </a:r>
          </a:p>
        </p:txBody>
      </p:sp>
      <p:sp>
        <p:nvSpPr>
          <p:cNvPr id="3" name="Symbol zastępczy daty 2">
            <a:extLst>
              <a:ext uri="{FF2B5EF4-FFF2-40B4-BE49-F238E27FC236}">
                <a16:creationId xmlns:a16="http://schemas.microsoft.com/office/drawing/2014/main" id="{AF88F5F0-4E08-F0BC-25C5-CB4749A35C08}"/>
              </a:ext>
            </a:extLst>
          </p:cNvPr>
          <p:cNvSpPr>
            <a:spLocks noGrp="1"/>
          </p:cNvSpPr>
          <p:nvPr>
            <p:ph type="dt" sz="half" idx="10"/>
          </p:nvPr>
        </p:nvSpPr>
        <p:spPr/>
        <p:txBody>
          <a:bodyPr/>
          <a:lstStyle/>
          <a:p>
            <a:fld id="{8820F40D-CB02-4262-8D27-A0E8CF84961D}" type="datetime1">
              <a:rPr lang="pl-PL" smtClean="0"/>
              <a:t>09.05.2023</a:t>
            </a:fld>
            <a:endParaRPr lang="pl-PL"/>
          </a:p>
        </p:txBody>
      </p:sp>
      <p:sp>
        <p:nvSpPr>
          <p:cNvPr id="4" name="Symbol zastępczy stopki 3">
            <a:extLst>
              <a:ext uri="{FF2B5EF4-FFF2-40B4-BE49-F238E27FC236}">
                <a16:creationId xmlns:a16="http://schemas.microsoft.com/office/drawing/2014/main" id="{9D56ECDF-8DDA-BFB4-CDEE-742137F11F97}"/>
              </a:ext>
            </a:extLst>
          </p:cNvPr>
          <p:cNvSpPr>
            <a:spLocks noGrp="1"/>
          </p:cNvSpPr>
          <p:nvPr>
            <p:ph type="ftr" sz="quarter" idx="11"/>
          </p:nvPr>
        </p:nvSpPr>
        <p:spPr/>
        <p:txBody>
          <a:bodyPr/>
          <a:lstStyle/>
          <a:p>
            <a:r>
              <a:rPr lang="pl-PL"/>
              <a:t>SQLDay 2023</a:t>
            </a:r>
          </a:p>
        </p:txBody>
      </p:sp>
      <p:sp>
        <p:nvSpPr>
          <p:cNvPr id="5" name="Symbol zastępczy numeru slajdu 4">
            <a:extLst>
              <a:ext uri="{FF2B5EF4-FFF2-40B4-BE49-F238E27FC236}">
                <a16:creationId xmlns:a16="http://schemas.microsoft.com/office/drawing/2014/main" id="{F2F33017-D3B8-EC9E-4843-361051AD92C9}"/>
              </a:ext>
            </a:extLst>
          </p:cNvPr>
          <p:cNvSpPr>
            <a:spLocks noGrp="1"/>
          </p:cNvSpPr>
          <p:nvPr>
            <p:ph type="sldNum" sz="quarter" idx="12"/>
          </p:nvPr>
        </p:nvSpPr>
        <p:spPr/>
        <p:txBody>
          <a:bodyPr/>
          <a:lstStyle/>
          <a:p>
            <a:fld id="{B4402EB9-F900-47E6-9FD9-135948A9D9AC}" type="slidenum">
              <a:rPr lang="pl-PL" smtClean="0"/>
              <a:t>16</a:t>
            </a:fld>
            <a:endParaRPr lang="pl-PL"/>
          </a:p>
        </p:txBody>
      </p:sp>
      <p:sp>
        <p:nvSpPr>
          <p:cNvPr id="8" name="pole tekstowe 7">
            <a:extLst>
              <a:ext uri="{FF2B5EF4-FFF2-40B4-BE49-F238E27FC236}">
                <a16:creationId xmlns:a16="http://schemas.microsoft.com/office/drawing/2014/main" id="{E2AF5A1F-944A-6FF7-0A86-DFB1FE9D05AD}"/>
              </a:ext>
            </a:extLst>
          </p:cNvPr>
          <p:cNvSpPr txBox="1"/>
          <p:nvPr/>
        </p:nvSpPr>
        <p:spPr>
          <a:xfrm>
            <a:off x="165761" y="2485744"/>
            <a:ext cx="5558145" cy="3416320"/>
          </a:xfrm>
          <a:prstGeom prst="rect">
            <a:avLst/>
          </a:prstGeom>
          <a:noFill/>
        </p:spPr>
        <p:txBody>
          <a:bodyPr wrap="square">
            <a:spAutoFit/>
          </a:bodyPr>
          <a:lstStyle/>
          <a:p>
            <a:r>
              <a:rPr lang="en-US" b="1" dirty="0"/>
              <a:t>Wait type</a:t>
            </a:r>
          </a:p>
          <a:p>
            <a:r>
              <a:rPr lang="en-US" dirty="0"/>
              <a:t>When </a:t>
            </a:r>
            <a:r>
              <a:rPr lang="en-US" dirty="0" err="1"/>
              <a:t>sp_invoke_external_rest_endpoint</a:t>
            </a:r>
            <a:r>
              <a:rPr lang="en-US" dirty="0"/>
              <a:t> is waiting for the call to the invoked service to complete, it will report an HTTP_EXTERNAL_CONNECTION wait type.</a:t>
            </a:r>
          </a:p>
          <a:p>
            <a:endParaRPr lang="en-US" dirty="0"/>
          </a:p>
          <a:p>
            <a:r>
              <a:rPr lang="en-US" b="1" dirty="0"/>
              <a:t>HTTP redirects</a:t>
            </a:r>
          </a:p>
          <a:p>
            <a:r>
              <a:rPr lang="en-US" dirty="0" err="1"/>
              <a:t>sp_invoke_external_rest_endpoint</a:t>
            </a:r>
            <a:r>
              <a:rPr lang="en-US" dirty="0"/>
              <a:t> won't automatically follow any HTTP redirect received as a response from the invoked endpoint.</a:t>
            </a:r>
          </a:p>
          <a:p>
            <a:endParaRPr lang="en-US" dirty="0"/>
          </a:p>
          <a:p>
            <a:endParaRPr lang="en-US" dirty="0"/>
          </a:p>
          <a:p>
            <a:endParaRPr lang="en-US" dirty="0"/>
          </a:p>
        </p:txBody>
      </p:sp>
      <p:sp>
        <p:nvSpPr>
          <p:cNvPr id="11" name="pole tekstowe 10">
            <a:extLst>
              <a:ext uri="{FF2B5EF4-FFF2-40B4-BE49-F238E27FC236}">
                <a16:creationId xmlns:a16="http://schemas.microsoft.com/office/drawing/2014/main" id="{47D64667-9696-34E0-0CB3-BB3AD26616AD}"/>
              </a:ext>
            </a:extLst>
          </p:cNvPr>
          <p:cNvSpPr txBox="1"/>
          <p:nvPr/>
        </p:nvSpPr>
        <p:spPr>
          <a:xfrm>
            <a:off x="5928261" y="2528222"/>
            <a:ext cx="6097978" cy="2954655"/>
          </a:xfrm>
          <a:prstGeom prst="rect">
            <a:avLst/>
          </a:prstGeom>
          <a:noFill/>
        </p:spPr>
        <p:txBody>
          <a:bodyPr wrap="square">
            <a:spAutoFit/>
          </a:bodyPr>
          <a:lstStyle/>
          <a:p>
            <a:r>
              <a:rPr lang="en-US" b="1" dirty="0"/>
              <a:t>HTTP headers</a:t>
            </a:r>
          </a:p>
          <a:p>
            <a:r>
              <a:rPr lang="en-US" dirty="0" err="1"/>
              <a:t>sp_invoke_external_rest_endpoint</a:t>
            </a:r>
            <a:r>
              <a:rPr lang="en-US" dirty="0"/>
              <a:t> will automatically inject the following headers in the HTTP request:</a:t>
            </a:r>
          </a:p>
          <a:p>
            <a:pPr marL="285750" indent="-285750">
              <a:buFont typeface="Arial" panose="020B0604020202020204" pitchFamily="34" charset="0"/>
              <a:buChar char="•"/>
            </a:pPr>
            <a:r>
              <a:rPr lang="en-US" dirty="0"/>
              <a:t>content-type: set to application/</a:t>
            </a:r>
            <a:r>
              <a:rPr lang="en-US" dirty="0" err="1"/>
              <a:t>json</a:t>
            </a:r>
            <a:r>
              <a:rPr lang="en-US" dirty="0"/>
              <a:t>; charset=utf-8</a:t>
            </a:r>
          </a:p>
          <a:p>
            <a:pPr marL="285750" indent="-285750">
              <a:buFont typeface="Arial" panose="020B0604020202020204" pitchFamily="34" charset="0"/>
              <a:buChar char="•"/>
            </a:pPr>
            <a:r>
              <a:rPr lang="en-US" dirty="0"/>
              <a:t>accept: set to application/</a:t>
            </a:r>
            <a:r>
              <a:rPr lang="en-US" dirty="0" err="1"/>
              <a:t>json</a:t>
            </a:r>
            <a:endParaRPr lang="en-US" dirty="0"/>
          </a:p>
          <a:p>
            <a:pPr marL="285750" indent="-285750">
              <a:buFont typeface="Arial" panose="020B0604020202020204" pitchFamily="34" charset="0"/>
              <a:buChar char="•"/>
            </a:pPr>
            <a:r>
              <a:rPr lang="en-US" dirty="0"/>
              <a:t>user-agent: set &lt;EDITION&gt;/&lt;PRODUCT VERSION&gt; </a:t>
            </a:r>
            <a:br>
              <a:rPr lang="en-US" dirty="0"/>
            </a:br>
            <a:r>
              <a:rPr lang="en-US" dirty="0"/>
              <a:t>for example: SQL Azure/12.0.2000.8</a:t>
            </a:r>
          </a:p>
          <a:p>
            <a:endParaRPr lang="en-US" dirty="0"/>
          </a:p>
          <a:p>
            <a:endParaRPr lang="en-US" dirty="0"/>
          </a:p>
          <a:p>
            <a:r>
              <a:rPr lang="en-US" sz="1200" b="0" i="0" dirty="0">
                <a:solidFill>
                  <a:srgbClr val="161616"/>
                </a:solidFill>
                <a:effectLst/>
                <a:latin typeface="Segoe UI" panose="020B0502040204020203" pitchFamily="34" charset="0"/>
              </a:rPr>
              <a:t>If the same headers are also specified via the </a:t>
            </a:r>
            <a:r>
              <a:rPr lang="en-US" sz="1200" b="0" i="1" dirty="0">
                <a:solidFill>
                  <a:srgbClr val="161616"/>
                </a:solidFill>
                <a:effectLst/>
                <a:latin typeface="Segoe UI" panose="020B0502040204020203" pitchFamily="34" charset="0"/>
              </a:rPr>
              <a:t>@headers</a:t>
            </a:r>
            <a:r>
              <a:rPr lang="en-US" sz="1200" b="0" i="0" dirty="0">
                <a:solidFill>
                  <a:srgbClr val="161616"/>
                </a:solidFill>
                <a:effectLst/>
                <a:latin typeface="Segoe UI" panose="020B0502040204020203" pitchFamily="34" charset="0"/>
              </a:rPr>
              <a:t> parameter, the system-supplied values will take precedence and overwrite any user-specified values.</a:t>
            </a:r>
            <a:endParaRPr lang="en-US" sz="1200" dirty="0"/>
          </a:p>
        </p:txBody>
      </p:sp>
    </p:spTree>
    <p:extLst>
      <p:ext uri="{BB962C8B-B14F-4D97-AF65-F5344CB8AC3E}">
        <p14:creationId xmlns:p14="http://schemas.microsoft.com/office/powerpoint/2010/main" val="35028566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87414274-B767-30F9-D159-BF57C54AFC1E}"/>
              </a:ext>
            </a:extLst>
          </p:cNvPr>
          <p:cNvSpPr>
            <a:spLocks noGrp="1"/>
          </p:cNvSpPr>
          <p:nvPr>
            <p:ph type="title"/>
          </p:nvPr>
        </p:nvSpPr>
        <p:spPr/>
        <p:txBody>
          <a:bodyPr/>
          <a:lstStyle/>
          <a:p>
            <a:r>
              <a:rPr lang="en-US" dirty="0"/>
              <a:t>Batching data when possible</a:t>
            </a:r>
          </a:p>
        </p:txBody>
      </p:sp>
      <p:sp>
        <p:nvSpPr>
          <p:cNvPr id="3" name="Symbol zastępczy daty 2">
            <a:extLst>
              <a:ext uri="{FF2B5EF4-FFF2-40B4-BE49-F238E27FC236}">
                <a16:creationId xmlns:a16="http://schemas.microsoft.com/office/drawing/2014/main" id="{8D7B76D3-2703-6AD7-0B96-3CBB17DEEE94}"/>
              </a:ext>
            </a:extLst>
          </p:cNvPr>
          <p:cNvSpPr>
            <a:spLocks noGrp="1"/>
          </p:cNvSpPr>
          <p:nvPr>
            <p:ph type="dt" sz="half" idx="10"/>
          </p:nvPr>
        </p:nvSpPr>
        <p:spPr/>
        <p:txBody>
          <a:bodyPr/>
          <a:lstStyle/>
          <a:p>
            <a:fld id="{8820F40D-CB02-4262-8D27-A0E8CF84961D}" type="datetime1">
              <a:rPr lang="pl-PL" smtClean="0"/>
              <a:t>09.05.2023</a:t>
            </a:fld>
            <a:endParaRPr lang="pl-PL"/>
          </a:p>
        </p:txBody>
      </p:sp>
      <p:sp>
        <p:nvSpPr>
          <p:cNvPr id="4" name="Symbol zastępczy stopki 3">
            <a:extLst>
              <a:ext uri="{FF2B5EF4-FFF2-40B4-BE49-F238E27FC236}">
                <a16:creationId xmlns:a16="http://schemas.microsoft.com/office/drawing/2014/main" id="{9391238A-0420-1562-5CFF-42A842297007}"/>
              </a:ext>
            </a:extLst>
          </p:cNvPr>
          <p:cNvSpPr>
            <a:spLocks noGrp="1"/>
          </p:cNvSpPr>
          <p:nvPr>
            <p:ph type="ftr" sz="quarter" idx="11"/>
          </p:nvPr>
        </p:nvSpPr>
        <p:spPr/>
        <p:txBody>
          <a:bodyPr/>
          <a:lstStyle/>
          <a:p>
            <a:r>
              <a:rPr lang="pl-PL"/>
              <a:t>SQLDay 2023</a:t>
            </a:r>
          </a:p>
        </p:txBody>
      </p:sp>
      <p:sp>
        <p:nvSpPr>
          <p:cNvPr id="5" name="Symbol zastępczy numeru slajdu 4">
            <a:extLst>
              <a:ext uri="{FF2B5EF4-FFF2-40B4-BE49-F238E27FC236}">
                <a16:creationId xmlns:a16="http://schemas.microsoft.com/office/drawing/2014/main" id="{FD613392-DEFE-2E4D-445F-0A3C219B3393}"/>
              </a:ext>
            </a:extLst>
          </p:cNvPr>
          <p:cNvSpPr>
            <a:spLocks noGrp="1"/>
          </p:cNvSpPr>
          <p:nvPr>
            <p:ph type="sldNum" sz="quarter" idx="12"/>
          </p:nvPr>
        </p:nvSpPr>
        <p:spPr/>
        <p:txBody>
          <a:bodyPr/>
          <a:lstStyle/>
          <a:p>
            <a:fld id="{B4402EB9-F900-47E6-9FD9-135948A9D9AC}" type="slidenum">
              <a:rPr lang="pl-PL" smtClean="0"/>
              <a:t>17</a:t>
            </a:fld>
            <a:endParaRPr lang="pl-PL"/>
          </a:p>
        </p:txBody>
      </p:sp>
      <p:sp>
        <p:nvSpPr>
          <p:cNvPr id="7" name="pole tekstowe 6">
            <a:extLst>
              <a:ext uri="{FF2B5EF4-FFF2-40B4-BE49-F238E27FC236}">
                <a16:creationId xmlns:a16="http://schemas.microsoft.com/office/drawing/2014/main" id="{D27D345C-B4B9-9B56-BDA0-301969DCAF04}"/>
              </a:ext>
            </a:extLst>
          </p:cNvPr>
          <p:cNvSpPr txBox="1"/>
          <p:nvPr/>
        </p:nvSpPr>
        <p:spPr>
          <a:xfrm>
            <a:off x="2803020" y="1555036"/>
            <a:ext cx="7832407" cy="4801314"/>
          </a:xfrm>
          <a:prstGeom prst="rect">
            <a:avLst/>
          </a:prstGeom>
          <a:noFill/>
        </p:spPr>
        <p:txBody>
          <a:bodyPr wrap="square">
            <a:spAutoFit/>
          </a:bodyPr>
          <a:lstStyle/>
          <a:p>
            <a:r>
              <a:rPr lang="en-US" b="0" i="0" dirty="0">
                <a:solidFill>
                  <a:srgbClr val="008000"/>
                </a:solidFill>
                <a:effectLst/>
                <a:latin typeface="SFMono-Regular"/>
              </a:rPr>
              <a:t>-- create the payload</a:t>
            </a:r>
          </a:p>
          <a:p>
            <a:r>
              <a:rPr lang="en-US" b="0" i="0" dirty="0">
                <a:solidFill>
                  <a:srgbClr val="161616"/>
                </a:solidFill>
                <a:effectLst/>
                <a:latin typeface="SFMono-Regular"/>
              </a:rPr>
              <a:t> </a:t>
            </a:r>
            <a:r>
              <a:rPr lang="en-US" b="0" i="0" dirty="0">
                <a:solidFill>
                  <a:srgbClr val="0101FD"/>
                </a:solidFill>
                <a:effectLst/>
                <a:latin typeface="SFMono-Regular"/>
              </a:rPr>
              <a:t>DECLARE</a:t>
            </a:r>
            <a:r>
              <a:rPr lang="en-US" b="0" i="0" dirty="0">
                <a:solidFill>
                  <a:srgbClr val="161616"/>
                </a:solidFill>
                <a:effectLst/>
                <a:latin typeface="SFMono-Regular"/>
              </a:rPr>
              <a:t> @payload </a:t>
            </a:r>
            <a:r>
              <a:rPr lang="en-US" b="0" i="0" dirty="0">
                <a:solidFill>
                  <a:srgbClr val="0101FD"/>
                </a:solidFill>
                <a:effectLst/>
                <a:latin typeface="SFMono-Regular"/>
              </a:rPr>
              <a:t>AS</a:t>
            </a:r>
            <a:r>
              <a:rPr lang="en-US" b="0" i="0" dirty="0">
                <a:solidFill>
                  <a:srgbClr val="161616"/>
                </a:solidFill>
                <a:effectLst/>
                <a:latin typeface="SFMono-Regular"/>
              </a:rPr>
              <a:t> </a:t>
            </a:r>
            <a:r>
              <a:rPr lang="en-US" b="0" i="0" dirty="0">
                <a:solidFill>
                  <a:srgbClr val="0101FD"/>
                </a:solidFill>
                <a:effectLst/>
                <a:latin typeface="SFMono-Regular"/>
              </a:rPr>
              <a:t>NVARCHAR</a:t>
            </a:r>
            <a:r>
              <a:rPr lang="en-US" b="0" i="0" dirty="0">
                <a:solidFill>
                  <a:srgbClr val="161616"/>
                </a:solidFill>
                <a:effectLst/>
                <a:latin typeface="SFMono-Regular"/>
              </a:rPr>
              <a:t>(</a:t>
            </a:r>
            <a:r>
              <a:rPr lang="en-US" b="0" i="0" dirty="0">
                <a:solidFill>
                  <a:srgbClr val="0101FD"/>
                </a:solidFill>
                <a:effectLst/>
                <a:latin typeface="SFMono-Regular"/>
              </a:rPr>
              <a:t>MAX</a:t>
            </a:r>
            <a:r>
              <a:rPr lang="en-US" b="0" i="0" dirty="0">
                <a:solidFill>
                  <a:srgbClr val="161616"/>
                </a:solidFill>
                <a:effectLst/>
                <a:latin typeface="SFMono-Regular"/>
              </a:rPr>
              <a:t>);</a:t>
            </a:r>
          </a:p>
          <a:p>
            <a:endParaRPr lang="en-US" dirty="0">
              <a:solidFill>
                <a:srgbClr val="161616"/>
              </a:solidFill>
              <a:latin typeface="SFMono-Regular"/>
            </a:endParaRPr>
          </a:p>
          <a:p>
            <a:r>
              <a:rPr lang="en-US" b="0" i="0" dirty="0">
                <a:solidFill>
                  <a:srgbClr val="0101FD"/>
                </a:solidFill>
                <a:effectLst/>
                <a:latin typeface="SFMono-Regular"/>
              </a:rPr>
              <a:t>SET</a:t>
            </a:r>
            <a:r>
              <a:rPr lang="en-US" b="0" i="0" dirty="0">
                <a:solidFill>
                  <a:srgbClr val="161616"/>
                </a:solidFill>
                <a:effectLst/>
                <a:latin typeface="SFMono-Regular"/>
              </a:rPr>
              <a:t> @payload = ( </a:t>
            </a:r>
          </a:p>
          <a:p>
            <a:r>
              <a:rPr lang="en-US" dirty="0">
                <a:solidFill>
                  <a:srgbClr val="161616"/>
                </a:solidFill>
                <a:latin typeface="SFMono-Regular"/>
              </a:rPr>
              <a:t>	</a:t>
            </a:r>
            <a:r>
              <a:rPr lang="en-US" b="0" i="0" dirty="0">
                <a:solidFill>
                  <a:srgbClr val="0101FD"/>
                </a:solidFill>
                <a:effectLst/>
                <a:latin typeface="SFMono-Regular"/>
              </a:rPr>
              <a:t>SELECT</a:t>
            </a:r>
            <a:r>
              <a:rPr lang="en-US" b="0" i="0" dirty="0">
                <a:solidFill>
                  <a:srgbClr val="161616"/>
                </a:solidFill>
                <a:effectLst/>
                <a:latin typeface="SFMono-Regular"/>
              </a:rPr>
              <a:t> [</a:t>
            </a:r>
            <a:r>
              <a:rPr lang="en-US" b="0" i="0" dirty="0" err="1">
                <a:solidFill>
                  <a:srgbClr val="161616"/>
                </a:solidFill>
                <a:effectLst/>
                <a:latin typeface="SFMono-Regular"/>
              </a:rPr>
              <a:t>object_id</a:t>
            </a:r>
            <a:r>
              <a:rPr lang="en-US" b="0" i="0" dirty="0">
                <a:solidFill>
                  <a:srgbClr val="161616"/>
                </a:solidFill>
                <a:effectLst/>
                <a:latin typeface="SFMono-Regular"/>
              </a:rPr>
              <a:t>], [</a:t>
            </a:r>
            <a:r>
              <a:rPr lang="en-US" b="0" i="0" dirty="0">
                <a:solidFill>
                  <a:srgbClr val="0101FD"/>
                </a:solidFill>
                <a:effectLst/>
                <a:latin typeface="SFMono-Regular"/>
              </a:rPr>
              <a:t>name</a:t>
            </a:r>
            <a:r>
              <a:rPr lang="en-US" b="0" i="0" dirty="0">
                <a:solidFill>
                  <a:srgbClr val="161616"/>
                </a:solidFill>
                <a:effectLst/>
                <a:latin typeface="SFMono-Regular"/>
              </a:rPr>
              <a:t>], [</a:t>
            </a:r>
            <a:r>
              <a:rPr lang="en-US" b="0" i="0" dirty="0" err="1">
                <a:solidFill>
                  <a:srgbClr val="161616"/>
                </a:solidFill>
                <a:effectLst/>
                <a:latin typeface="SFMono-Regular"/>
              </a:rPr>
              <a:t>column_id</a:t>
            </a:r>
            <a:r>
              <a:rPr lang="en-US" b="0" i="0" dirty="0">
                <a:solidFill>
                  <a:srgbClr val="161616"/>
                </a:solidFill>
                <a:effectLst/>
                <a:latin typeface="SFMono-Regular"/>
              </a:rPr>
              <a:t>] </a:t>
            </a:r>
          </a:p>
          <a:p>
            <a:r>
              <a:rPr lang="en-US" dirty="0">
                <a:solidFill>
                  <a:srgbClr val="161616"/>
                </a:solidFill>
                <a:latin typeface="SFMono-Regular"/>
              </a:rPr>
              <a:t>	</a:t>
            </a:r>
            <a:r>
              <a:rPr lang="en-US" b="0" i="0" dirty="0">
                <a:solidFill>
                  <a:srgbClr val="0101FD"/>
                </a:solidFill>
                <a:effectLst/>
                <a:latin typeface="SFMono-Regular"/>
              </a:rPr>
              <a:t>FROM</a:t>
            </a:r>
            <a:r>
              <a:rPr lang="en-US" b="0" i="0" dirty="0">
                <a:solidFill>
                  <a:srgbClr val="161616"/>
                </a:solidFill>
                <a:effectLst/>
                <a:latin typeface="SFMono-Regular"/>
              </a:rPr>
              <a:t> </a:t>
            </a:r>
            <a:r>
              <a:rPr lang="en-US" b="0" i="0" dirty="0" err="1">
                <a:solidFill>
                  <a:srgbClr val="161616"/>
                </a:solidFill>
                <a:effectLst/>
                <a:latin typeface="SFMono-Regular"/>
              </a:rPr>
              <a:t>sys.columns</a:t>
            </a:r>
            <a:r>
              <a:rPr lang="en-US" b="0" i="0" dirty="0">
                <a:solidFill>
                  <a:srgbClr val="161616"/>
                </a:solidFill>
                <a:effectLst/>
                <a:latin typeface="SFMono-Regular"/>
              </a:rPr>
              <a:t> </a:t>
            </a:r>
          </a:p>
          <a:p>
            <a:r>
              <a:rPr lang="en-US" dirty="0">
                <a:solidFill>
                  <a:srgbClr val="161616"/>
                </a:solidFill>
                <a:latin typeface="SFMono-Regular"/>
              </a:rPr>
              <a:t>	</a:t>
            </a:r>
            <a:r>
              <a:rPr lang="en-US" b="0" i="0" dirty="0">
                <a:solidFill>
                  <a:srgbClr val="0101FD"/>
                </a:solidFill>
                <a:effectLst/>
                <a:latin typeface="SFMono-Regular"/>
              </a:rPr>
              <a:t>FOR</a:t>
            </a:r>
            <a:r>
              <a:rPr lang="en-US" b="0" i="0" dirty="0">
                <a:solidFill>
                  <a:srgbClr val="161616"/>
                </a:solidFill>
                <a:effectLst/>
                <a:latin typeface="SFMono-Regular"/>
              </a:rPr>
              <a:t> </a:t>
            </a:r>
            <a:r>
              <a:rPr lang="en-US" b="0" i="0" dirty="0">
                <a:solidFill>
                  <a:srgbClr val="0101FD"/>
                </a:solidFill>
                <a:effectLst/>
                <a:latin typeface="SFMono-Regular"/>
              </a:rPr>
              <a:t>JSON</a:t>
            </a:r>
            <a:r>
              <a:rPr lang="en-US" b="0" i="0" dirty="0">
                <a:solidFill>
                  <a:srgbClr val="161616"/>
                </a:solidFill>
                <a:effectLst/>
                <a:latin typeface="SFMono-Regular"/>
              </a:rPr>
              <a:t> </a:t>
            </a:r>
            <a:r>
              <a:rPr lang="en-US" b="0" i="0" dirty="0">
                <a:solidFill>
                  <a:srgbClr val="0101FD"/>
                </a:solidFill>
                <a:effectLst/>
                <a:latin typeface="SFMono-Regular"/>
              </a:rPr>
              <a:t>AUTO</a:t>
            </a:r>
            <a:r>
              <a:rPr lang="en-US" b="0" i="0" dirty="0">
                <a:solidFill>
                  <a:srgbClr val="161616"/>
                </a:solidFill>
                <a:effectLst/>
                <a:latin typeface="SFMono-Regular"/>
              </a:rPr>
              <a:t> ); </a:t>
            </a:r>
          </a:p>
          <a:p>
            <a:endParaRPr lang="en-US" dirty="0">
              <a:solidFill>
                <a:srgbClr val="161616"/>
              </a:solidFill>
              <a:latin typeface="SFMono-Regular"/>
            </a:endParaRPr>
          </a:p>
          <a:p>
            <a:r>
              <a:rPr lang="en-US" b="0" i="0" dirty="0">
                <a:solidFill>
                  <a:srgbClr val="008000"/>
                </a:solidFill>
                <a:effectLst/>
                <a:latin typeface="SFMono-Regular"/>
              </a:rPr>
              <a:t>-- invoke the REST endpoint</a:t>
            </a:r>
            <a:r>
              <a:rPr lang="en-US" b="0" i="0" dirty="0">
                <a:solidFill>
                  <a:srgbClr val="161616"/>
                </a:solidFill>
                <a:effectLst/>
                <a:latin typeface="SFMono-Regular"/>
              </a:rPr>
              <a:t> </a:t>
            </a:r>
          </a:p>
          <a:p>
            <a:r>
              <a:rPr lang="en-US" b="0" i="0" dirty="0">
                <a:solidFill>
                  <a:srgbClr val="0101FD"/>
                </a:solidFill>
                <a:effectLst/>
                <a:latin typeface="SFMono-Regular"/>
              </a:rPr>
              <a:t>DECLARE</a:t>
            </a:r>
            <a:r>
              <a:rPr lang="en-US" b="0" i="0" dirty="0">
                <a:solidFill>
                  <a:srgbClr val="161616"/>
                </a:solidFill>
                <a:effectLst/>
                <a:latin typeface="SFMono-Regular"/>
              </a:rPr>
              <a:t> @retcode </a:t>
            </a:r>
            <a:r>
              <a:rPr lang="en-US" b="0" i="0" dirty="0">
                <a:solidFill>
                  <a:srgbClr val="0101FD"/>
                </a:solidFill>
                <a:effectLst/>
                <a:latin typeface="SFMono-Regular"/>
              </a:rPr>
              <a:t>INT</a:t>
            </a:r>
            <a:r>
              <a:rPr lang="en-US" b="0" i="0" dirty="0">
                <a:solidFill>
                  <a:srgbClr val="161616"/>
                </a:solidFill>
                <a:effectLst/>
                <a:latin typeface="SFMono-Regular"/>
              </a:rPr>
              <a:t>, </a:t>
            </a:r>
          </a:p>
          <a:p>
            <a:r>
              <a:rPr lang="en-US" dirty="0">
                <a:solidFill>
                  <a:srgbClr val="161616"/>
                </a:solidFill>
                <a:latin typeface="SFMono-Regular"/>
              </a:rPr>
              <a:t>	</a:t>
            </a:r>
            <a:r>
              <a:rPr lang="en-US" b="0" i="0" dirty="0">
                <a:solidFill>
                  <a:srgbClr val="161616"/>
                </a:solidFill>
                <a:effectLst/>
                <a:latin typeface="SFMono-Regular"/>
              </a:rPr>
              <a:t>@response </a:t>
            </a:r>
            <a:r>
              <a:rPr lang="en-US" b="0" i="0" dirty="0">
                <a:solidFill>
                  <a:srgbClr val="0101FD"/>
                </a:solidFill>
                <a:effectLst/>
                <a:latin typeface="SFMono-Regular"/>
              </a:rPr>
              <a:t>AS</a:t>
            </a:r>
            <a:r>
              <a:rPr lang="en-US" b="0" i="0" dirty="0">
                <a:solidFill>
                  <a:srgbClr val="161616"/>
                </a:solidFill>
                <a:effectLst/>
                <a:latin typeface="SFMono-Regular"/>
              </a:rPr>
              <a:t> </a:t>
            </a:r>
            <a:r>
              <a:rPr lang="en-US" b="0" i="0" dirty="0">
                <a:solidFill>
                  <a:srgbClr val="0101FD"/>
                </a:solidFill>
                <a:effectLst/>
                <a:latin typeface="SFMono-Regular"/>
              </a:rPr>
              <a:t>NVARCHAR</a:t>
            </a:r>
            <a:r>
              <a:rPr lang="en-US" b="0" i="0" dirty="0">
                <a:solidFill>
                  <a:srgbClr val="161616"/>
                </a:solidFill>
                <a:effectLst/>
                <a:latin typeface="SFMono-Regular"/>
              </a:rPr>
              <a:t>(</a:t>
            </a:r>
            <a:r>
              <a:rPr lang="en-US" b="0" i="0" dirty="0">
                <a:solidFill>
                  <a:srgbClr val="0101FD"/>
                </a:solidFill>
                <a:effectLst/>
                <a:latin typeface="SFMono-Regular"/>
              </a:rPr>
              <a:t>MAX</a:t>
            </a:r>
            <a:r>
              <a:rPr lang="en-US" b="0" i="0" dirty="0">
                <a:solidFill>
                  <a:srgbClr val="161616"/>
                </a:solidFill>
                <a:effectLst/>
                <a:latin typeface="SFMono-Regular"/>
              </a:rPr>
              <a:t>); </a:t>
            </a:r>
          </a:p>
          <a:p>
            <a:endParaRPr lang="en-US" dirty="0">
              <a:solidFill>
                <a:srgbClr val="161616"/>
              </a:solidFill>
              <a:latin typeface="SFMono-Regular"/>
            </a:endParaRPr>
          </a:p>
          <a:p>
            <a:r>
              <a:rPr lang="en-US" b="0" i="0" dirty="0">
                <a:solidFill>
                  <a:srgbClr val="161616"/>
                </a:solidFill>
                <a:effectLst/>
                <a:latin typeface="SFMono-Regular"/>
              </a:rPr>
              <a:t>EXEC @retcode = </a:t>
            </a:r>
            <a:r>
              <a:rPr lang="en-US" b="0" i="0" dirty="0" err="1">
                <a:solidFill>
                  <a:srgbClr val="161616"/>
                </a:solidFill>
                <a:effectLst/>
                <a:latin typeface="SFMono-Regular"/>
              </a:rPr>
              <a:t>sp_invoke_external_rest_endpoint</a:t>
            </a:r>
            <a:r>
              <a:rPr lang="en-US" b="0" i="0" dirty="0">
                <a:solidFill>
                  <a:srgbClr val="161616"/>
                </a:solidFill>
                <a:effectLst/>
                <a:latin typeface="SFMono-Regular"/>
              </a:rPr>
              <a:t> @url = '&lt;</a:t>
            </a:r>
            <a:r>
              <a:rPr lang="en-US" b="0" i="0" dirty="0" err="1">
                <a:solidFill>
                  <a:srgbClr val="161616"/>
                </a:solidFill>
                <a:effectLst/>
                <a:latin typeface="SFMono-Regular"/>
              </a:rPr>
              <a:t>REST_endpoint</a:t>
            </a:r>
            <a:r>
              <a:rPr lang="en-US" b="0" i="0" dirty="0">
                <a:solidFill>
                  <a:srgbClr val="161616"/>
                </a:solidFill>
                <a:effectLst/>
                <a:latin typeface="SFMono-Regular"/>
              </a:rPr>
              <a:t>&gt;', @payload = @payload, @response = @response OUTPUT; </a:t>
            </a:r>
          </a:p>
          <a:p>
            <a:endParaRPr lang="en-US" b="0" i="0" dirty="0">
              <a:solidFill>
                <a:srgbClr val="008000"/>
              </a:solidFill>
              <a:effectLst/>
              <a:latin typeface="SFMono-Regular"/>
            </a:endParaRPr>
          </a:p>
          <a:p>
            <a:r>
              <a:rPr lang="en-US" b="0" i="0" dirty="0">
                <a:solidFill>
                  <a:srgbClr val="008000"/>
                </a:solidFill>
                <a:effectLst/>
                <a:latin typeface="SFMono-Regular"/>
              </a:rPr>
              <a:t>-- return the result</a:t>
            </a:r>
            <a:r>
              <a:rPr lang="en-US" b="0" i="0" dirty="0">
                <a:solidFill>
                  <a:srgbClr val="161616"/>
                </a:solidFill>
                <a:effectLst/>
                <a:latin typeface="SFMono-Regular"/>
              </a:rPr>
              <a:t> </a:t>
            </a:r>
          </a:p>
          <a:p>
            <a:r>
              <a:rPr lang="en-US" b="0" i="0" dirty="0">
                <a:solidFill>
                  <a:srgbClr val="0101FD"/>
                </a:solidFill>
                <a:effectLst/>
                <a:latin typeface="SFMono-Regular"/>
              </a:rPr>
              <a:t>SELECT</a:t>
            </a:r>
            <a:r>
              <a:rPr lang="en-US" b="0" i="0" dirty="0">
                <a:solidFill>
                  <a:srgbClr val="161616"/>
                </a:solidFill>
                <a:effectLst/>
                <a:latin typeface="SFMono-Regular"/>
              </a:rPr>
              <a:t> @retcode, @response;</a:t>
            </a:r>
            <a:endParaRPr lang="en-US" dirty="0"/>
          </a:p>
        </p:txBody>
      </p:sp>
    </p:spTree>
    <p:extLst>
      <p:ext uri="{BB962C8B-B14F-4D97-AF65-F5344CB8AC3E}">
        <p14:creationId xmlns:p14="http://schemas.microsoft.com/office/powerpoint/2010/main" val="4605811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E61EB4D-69A8-4F2E-E303-B65DA285F34E}"/>
              </a:ext>
            </a:extLst>
          </p:cNvPr>
          <p:cNvSpPr>
            <a:spLocks noGrp="1"/>
          </p:cNvSpPr>
          <p:nvPr>
            <p:ph type="ctrTitle"/>
          </p:nvPr>
        </p:nvSpPr>
        <p:spPr/>
        <p:txBody>
          <a:bodyPr/>
          <a:lstStyle/>
          <a:p>
            <a:r>
              <a:rPr lang="en-US" dirty="0"/>
              <a:t>DEMO</a:t>
            </a:r>
          </a:p>
        </p:txBody>
      </p:sp>
      <p:sp>
        <p:nvSpPr>
          <p:cNvPr id="3" name="Podtytuł 2">
            <a:extLst>
              <a:ext uri="{FF2B5EF4-FFF2-40B4-BE49-F238E27FC236}">
                <a16:creationId xmlns:a16="http://schemas.microsoft.com/office/drawing/2014/main" id="{D0B76405-A716-D9CD-C7AA-5ED4E76F4A96}"/>
              </a:ext>
            </a:extLst>
          </p:cNvPr>
          <p:cNvSpPr>
            <a:spLocks noGrp="1"/>
          </p:cNvSpPr>
          <p:nvPr>
            <p:ph type="subTitle" idx="1"/>
          </p:nvPr>
        </p:nvSpPr>
        <p:spPr>
          <a:xfrm>
            <a:off x="0" y="4345525"/>
            <a:ext cx="12192000" cy="1655762"/>
          </a:xfrm>
        </p:spPr>
        <p:txBody>
          <a:bodyPr/>
          <a:lstStyle/>
          <a:p>
            <a:r>
              <a:rPr lang="en-US" dirty="0"/>
              <a:t>External REST Endpoint</a:t>
            </a:r>
          </a:p>
          <a:p>
            <a:r>
              <a:rPr lang="en-US" dirty="0"/>
              <a:t>Many samples from Microsoft at</a:t>
            </a:r>
            <a:br>
              <a:rPr lang="en-US" dirty="0"/>
            </a:br>
            <a:r>
              <a:rPr lang="en-US" dirty="0">
                <a:hlinkClick r:id="rId2"/>
              </a:rPr>
              <a:t>https://github.com/Azure-Samples/azure-sql-db-invoke-external-rest-endpoints</a:t>
            </a:r>
            <a:r>
              <a:rPr lang="en-US" dirty="0"/>
              <a:t> </a:t>
            </a:r>
          </a:p>
        </p:txBody>
      </p:sp>
      <p:sp>
        <p:nvSpPr>
          <p:cNvPr id="4" name="Symbol zastępczy daty 3">
            <a:extLst>
              <a:ext uri="{FF2B5EF4-FFF2-40B4-BE49-F238E27FC236}">
                <a16:creationId xmlns:a16="http://schemas.microsoft.com/office/drawing/2014/main" id="{72BAB75E-AA5E-FB49-BC30-B5A84A7CE444}"/>
              </a:ext>
            </a:extLst>
          </p:cNvPr>
          <p:cNvSpPr>
            <a:spLocks noGrp="1"/>
          </p:cNvSpPr>
          <p:nvPr>
            <p:ph type="dt" sz="half" idx="10"/>
          </p:nvPr>
        </p:nvSpPr>
        <p:spPr/>
        <p:txBody>
          <a:bodyPr/>
          <a:lstStyle/>
          <a:p>
            <a:fld id="{602AA77D-5C4E-4DEA-8988-72880D96297F}" type="datetime1">
              <a:rPr lang="pl-PL" smtClean="0"/>
              <a:t>09.05.2023</a:t>
            </a:fld>
            <a:endParaRPr lang="pl-PL"/>
          </a:p>
        </p:txBody>
      </p:sp>
      <p:sp>
        <p:nvSpPr>
          <p:cNvPr id="5" name="Symbol zastępczy stopki 4">
            <a:extLst>
              <a:ext uri="{FF2B5EF4-FFF2-40B4-BE49-F238E27FC236}">
                <a16:creationId xmlns:a16="http://schemas.microsoft.com/office/drawing/2014/main" id="{F7789F60-D73F-FEED-F08B-60D96B9A62D8}"/>
              </a:ext>
            </a:extLst>
          </p:cNvPr>
          <p:cNvSpPr>
            <a:spLocks noGrp="1"/>
          </p:cNvSpPr>
          <p:nvPr>
            <p:ph type="ftr" sz="quarter" idx="11"/>
          </p:nvPr>
        </p:nvSpPr>
        <p:spPr/>
        <p:txBody>
          <a:bodyPr/>
          <a:lstStyle/>
          <a:p>
            <a:r>
              <a:rPr lang="pl-PL"/>
              <a:t>SQLDay 2023</a:t>
            </a:r>
          </a:p>
        </p:txBody>
      </p:sp>
      <p:sp>
        <p:nvSpPr>
          <p:cNvPr id="6" name="Symbol zastępczy numeru slajdu 5">
            <a:extLst>
              <a:ext uri="{FF2B5EF4-FFF2-40B4-BE49-F238E27FC236}">
                <a16:creationId xmlns:a16="http://schemas.microsoft.com/office/drawing/2014/main" id="{28510291-529A-063F-54EB-B257AFC9B05F}"/>
              </a:ext>
            </a:extLst>
          </p:cNvPr>
          <p:cNvSpPr>
            <a:spLocks noGrp="1"/>
          </p:cNvSpPr>
          <p:nvPr>
            <p:ph type="sldNum" sz="quarter" idx="12"/>
          </p:nvPr>
        </p:nvSpPr>
        <p:spPr/>
        <p:txBody>
          <a:bodyPr/>
          <a:lstStyle/>
          <a:p>
            <a:fld id="{B4402EB9-F900-47E6-9FD9-135948A9D9AC}" type="slidenum">
              <a:rPr lang="pl-PL" smtClean="0"/>
              <a:t>18</a:t>
            </a:fld>
            <a:endParaRPr lang="pl-PL"/>
          </a:p>
        </p:txBody>
      </p:sp>
    </p:spTree>
    <p:extLst>
      <p:ext uri="{BB962C8B-B14F-4D97-AF65-F5344CB8AC3E}">
        <p14:creationId xmlns:p14="http://schemas.microsoft.com/office/powerpoint/2010/main" val="24290618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F70C7C1-BA2D-8045-9850-AB0199537206}"/>
              </a:ext>
            </a:extLst>
          </p:cNvPr>
          <p:cNvSpPr>
            <a:spLocks noGrp="1"/>
          </p:cNvSpPr>
          <p:nvPr>
            <p:ph type="dt" sz="half" idx="10"/>
          </p:nvPr>
        </p:nvSpPr>
        <p:spPr/>
        <p:txBody>
          <a:bodyPr/>
          <a:lstStyle/>
          <a:p>
            <a:fld id="{332AA367-BC85-469B-B9FE-C4FFD5CC8876}" type="datetime1">
              <a:rPr lang="pl-PL" smtClean="0"/>
              <a:t>09.05.2023</a:t>
            </a:fld>
            <a:endParaRPr lang="pl-PL"/>
          </a:p>
        </p:txBody>
      </p:sp>
      <p:sp>
        <p:nvSpPr>
          <p:cNvPr id="3" name="Footer Placeholder 2">
            <a:extLst>
              <a:ext uri="{FF2B5EF4-FFF2-40B4-BE49-F238E27FC236}">
                <a16:creationId xmlns:a16="http://schemas.microsoft.com/office/drawing/2014/main" id="{FDD1E4C7-ABF0-D3B8-062F-4D2D747A75CA}"/>
              </a:ext>
            </a:extLst>
          </p:cNvPr>
          <p:cNvSpPr>
            <a:spLocks noGrp="1"/>
          </p:cNvSpPr>
          <p:nvPr>
            <p:ph type="ftr" sz="quarter" idx="11"/>
          </p:nvPr>
        </p:nvSpPr>
        <p:spPr/>
        <p:txBody>
          <a:bodyPr/>
          <a:lstStyle/>
          <a:p>
            <a:r>
              <a:rPr lang="pl-PL"/>
              <a:t>SQLDay 2023</a:t>
            </a:r>
          </a:p>
        </p:txBody>
      </p:sp>
      <p:sp>
        <p:nvSpPr>
          <p:cNvPr id="4" name="Slide Number Placeholder 3">
            <a:extLst>
              <a:ext uri="{FF2B5EF4-FFF2-40B4-BE49-F238E27FC236}">
                <a16:creationId xmlns:a16="http://schemas.microsoft.com/office/drawing/2014/main" id="{256C700F-FE06-599B-408D-CA22B87DF6AD}"/>
              </a:ext>
            </a:extLst>
          </p:cNvPr>
          <p:cNvSpPr>
            <a:spLocks noGrp="1"/>
          </p:cNvSpPr>
          <p:nvPr>
            <p:ph type="sldNum" sz="quarter" idx="12"/>
          </p:nvPr>
        </p:nvSpPr>
        <p:spPr/>
        <p:txBody>
          <a:bodyPr/>
          <a:lstStyle/>
          <a:p>
            <a:fld id="{B4402EB9-F900-47E6-9FD9-135948A9D9AC}" type="slidenum">
              <a:rPr lang="pl-PL" smtClean="0"/>
              <a:t>19</a:t>
            </a:fld>
            <a:endParaRPr lang="pl-PL"/>
          </a:p>
        </p:txBody>
      </p:sp>
      <p:sp>
        <p:nvSpPr>
          <p:cNvPr id="5" name="Title 1">
            <a:extLst>
              <a:ext uri="{FF2B5EF4-FFF2-40B4-BE49-F238E27FC236}">
                <a16:creationId xmlns:a16="http://schemas.microsoft.com/office/drawing/2014/main" id="{1C3F56AE-E11E-7A15-CCBF-6FC287FE7056}"/>
              </a:ext>
            </a:extLst>
          </p:cNvPr>
          <p:cNvSpPr txBox="1">
            <a:spLocks/>
          </p:cNvSpPr>
          <p:nvPr/>
        </p:nvSpPr>
        <p:spPr>
          <a:xfrm>
            <a:off x="2733040" y="566739"/>
            <a:ext cx="6713220" cy="92296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50000"/>
              </a:lnSpc>
            </a:pPr>
            <a:r>
              <a:rPr lang="pl-PL" sz="4400" dirty="0">
                <a:latin typeface="+mj-lt"/>
              </a:rPr>
              <a:t>Data API </a:t>
            </a:r>
            <a:r>
              <a:rPr lang="pl-PL" sz="4400" dirty="0" err="1">
                <a:latin typeface="+mj-lt"/>
              </a:rPr>
              <a:t>builder</a:t>
            </a:r>
            <a:r>
              <a:rPr lang="pl-PL" sz="4400" dirty="0">
                <a:latin typeface="+mj-lt"/>
              </a:rPr>
              <a:t> for </a:t>
            </a:r>
            <a:r>
              <a:rPr lang="pl-PL" sz="4400" dirty="0" err="1">
                <a:latin typeface="+mj-lt"/>
              </a:rPr>
              <a:t>Azure</a:t>
            </a:r>
            <a:r>
              <a:rPr lang="pl-PL" sz="4400" dirty="0">
                <a:latin typeface="+mj-lt"/>
              </a:rPr>
              <a:t> SQL Databases</a:t>
            </a:r>
            <a:endParaRPr lang="en-US" sz="4400" dirty="0">
              <a:latin typeface="+mj-lt"/>
            </a:endParaRPr>
          </a:p>
        </p:txBody>
      </p:sp>
      <p:pic>
        <p:nvPicPr>
          <p:cNvPr id="7" name="Obraz 6" descr="Obraz zawierający diagram&#10;&#10;Opis wygenerowany automatycznie">
            <a:extLst>
              <a:ext uri="{FF2B5EF4-FFF2-40B4-BE49-F238E27FC236}">
                <a16:creationId xmlns:a16="http://schemas.microsoft.com/office/drawing/2014/main" id="{26C1D880-7AB4-331D-0648-5C814FDEF3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84436" y="1640473"/>
            <a:ext cx="8225423" cy="4565111"/>
          </a:xfrm>
          <a:prstGeom prst="rect">
            <a:avLst/>
          </a:prstGeom>
          <a:noFill/>
        </p:spPr>
      </p:pic>
    </p:spTree>
    <p:extLst>
      <p:ext uri="{BB962C8B-B14F-4D97-AF65-F5344CB8AC3E}">
        <p14:creationId xmlns:p14="http://schemas.microsoft.com/office/powerpoint/2010/main" val="6620025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505E5EDE-FAFE-E9DD-BF5B-54984996E920}"/>
              </a:ext>
            </a:extLst>
          </p:cNvPr>
          <p:cNvSpPr>
            <a:spLocks noGrp="1"/>
          </p:cNvSpPr>
          <p:nvPr>
            <p:ph type="dt" sz="half" idx="10"/>
          </p:nvPr>
        </p:nvSpPr>
        <p:spPr/>
        <p:txBody>
          <a:bodyPr/>
          <a:lstStyle/>
          <a:p>
            <a:fld id="{602AA77D-5C4E-4DEA-8988-72880D96297F}" type="datetime1">
              <a:rPr lang="pl-PL" smtClean="0"/>
              <a:t>09.05.2023</a:t>
            </a:fld>
            <a:endParaRPr lang="pl-PL"/>
          </a:p>
        </p:txBody>
      </p:sp>
      <p:sp>
        <p:nvSpPr>
          <p:cNvPr id="5" name="Footer Placeholder 4">
            <a:extLst>
              <a:ext uri="{FF2B5EF4-FFF2-40B4-BE49-F238E27FC236}">
                <a16:creationId xmlns:a16="http://schemas.microsoft.com/office/drawing/2014/main" id="{C1C5EEC0-8BBC-CFC4-FDDF-1233CF8578D3}"/>
              </a:ext>
            </a:extLst>
          </p:cNvPr>
          <p:cNvSpPr>
            <a:spLocks noGrp="1"/>
          </p:cNvSpPr>
          <p:nvPr>
            <p:ph type="ftr" sz="quarter" idx="11"/>
          </p:nvPr>
        </p:nvSpPr>
        <p:spPr/>
        <p:txBody>
          <a:bodyPr/>
          <a:lstStyle/>
          <a:p>
            <a:r>
              <a:rPr lang="pl-PL"/>
              <a:t>SQLDay 2023</a:t>
            </a:r>
          </a:p>
        </p:txBody>
      </p:sp>
      <p:sp>
        <p:nvSpPr>
          <p:cNvPr id="6" name="Slide Number Placeholder 5">
            <a:extLst>
              <a:ext uri="{FF2B5EF4-FFF2-40B4-BE49-F238E27FC236}">
                <a16:creationId xmlns:a16="http://schemas.microsoft.com/office/drawing/2014/main" id="{AD1B07EA-D563-702F-88C9-CE45963E2583}"/>
              </a:ext>
            </a:extLst>
          </p:cNvPr>
          <p:cNvSpPr>
            <a:spLocks noGrp="1"/>
          </p:cNvSpPr>
          <p:nvPr>
            <p:ph type="sldNum" sz="quarter" idx="12"/>
          </p:nvPr>
        </p:nvSpPr>
        <p:spPr/>
        <p:txBody>
          <a:bodyPr/>
          <a:lstStyle/>
          <a:p>
            <a:fld id="{B4402EB9-F900-47E6-9FD9-135948A9D9AC}" type="slidenum">
              <a:rPr lang="pl-PL" smtClean="0"/>
              <a:t>2</a:t>
            </a:fld>
            <a:endParaRPr lang="pl-PL"/>
          </a:p>
        </p:txBody>
      </p:sp>
      <p:sp>
        <p:nvSpPr>
          <p:cNvPr id="7" name="Title 1">
            <a:extLst>
              <a:ext uri="{FF2B5EF4-FFF2-40B4-BE49-F238E27FC236}">
                <a16:creationId xmlns:a16="http://schemas.microsoft.com/office/drawing/2014/main" id="{65571546-4A6A-A0D7-8946-2CE8A8DF0670}"/>
              </a:ext>
            </a:extLst>
          </p:cNvPr>
          <p:cNvSpPr txBox="1">
            <a:spLocks/>
          </p:cNvSpPr>
          <p:nvPr/>
        </p:nvSpPr>
        <p:spPr>
          <a:xfrm>
            <a:off x="838200" y="2880512"/>
            <a:ext cx="10515600" cy="2852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pl-PL" b="1" dirty="0">
                <a:solidFill>
                  <a:srgbClr val="FF8705"/>
                </a:solidFill>
                <a:effectLst/>
                <a:latin typeface="Roboto Condensed" panose="020B0604020202020204" pitchFamily="2" charset="0"/>
              </a:rPr>
              <a:t>SQL </a:t>
            </a:r>
            <a:r>
              <a:rPr lang="pl-PL" b="1" dirty="0" err="1">
                <a:solidFill>
                  <a:srgbClr val="FF8705"/>
                </a:solidFill>
                <a:effectLst/>
                <a:latin typeface="Roboto Condensed" panose="020B0604020202020204" pitchFamily="2" charset="0"/>
              </a:rPr>
              <a:t>feat</a:t>
            </a:r>
            <a:r>
              <a:rPr lang="pl-PL" b="1" dirty="0">
                <a:solidFill>
                  <a:srgbClr val="FF8705"/>
                </a:solidFill>
                <a:effectLst/>
                <a:latin typeface="Roboto Condensed" panose="020B0604020202020204" pitchFamily="2" charset="0"/>
              </a:rPr>
              <a:t>. Rest API </a:t>
            </a:r>
            <a:r>
              <a:rPr lang="pl-PL" b="1" dirty="0" err="1">
                <a:solidFill>
                  <a:srgbClr val="FF8705"/>
                </a:solidFill>
                <a:effectLst/>
                <a:latin typeface="Roboto Condensed" panose="020B0604020202020204" pitchFamily="2" charset="0"/>
              </a:rPr>
              <a:t>call</a:t>
            </a:r>
            <a:r>
              <a:rPr lang="pl-PL" b="1" dirty="0">
                <a:solidFill>
                  <a:srgbClr val="FF8705"/>
                </a:solidFill>
                <a:effectLst/>
                <a:latin typeface="Roboto Condensed" panose="020B0604020202020204" pitchFamily="2" charset="0"/>
              </a:rPr>
              <a:t> </a:t>
            </a:r>
            <a:br>
              <a:rPr lang="en-US" b="1" dirty="0">
                <a:solidFill>
                  <a:srgbClr val="FF8705"/>
                </a:solidFill>
                <a:effectLst/>
                <a:latin typeface="Roboto Condensed" panose="020B0604020202020204" pitchFamily="2" charset="0"/>
              </a:rPr>
            </a:br>
            <a:r>
              <a:rPr lang="pl-PL" b="1" dirty="0">
                <a:solidFill>
                  <a:srgbClr val="FF8705"/>
                </a:solidFill>
                <a:effectLst/>
                <a:latin typeface="Roboto Condensed" panose="020B0604020202020204" pitchFamily="2" charset="0"/>
              </a:rPr>
              <a:t>- nowe niesamowite możliwości</a:t>
            </a:r>
          </a:p>
        </p:txBody>
      </p:sp>
      <p:sp>
        <p:nvSpPr>
          <p:cNvPr id="8" name="TextBox 7">
            <a:extLst>
              <a:ext uri="{FF2B5EF4-FFF2-40B4-BE49-F238E27FC236}">
                <a16:creationId xmlns:a16="http://schemas.microsoft.com/office/drawing/2014/main" id="{7A239E6B-9456-EEB7-C9AD-DEB672BC2DC4}"/>
              </a:ext>
            </a:extLst>
          </p:cNvPr>
          <p:cNvSpPr txBox="1"/>
          <p:nvPr/>
        </p:nvSpPr>
        <p:spPr>
          <a:xfrm>
            <a:off x="838200" y="2511180"/>
            <a:ext cx="152714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chemeClr val="tx1">
                    <a:lumMod val="65000"/>
                    <a:lumOff val="35000"/>
                  </a:schemeClr>
                </a:solidFill>
                <a:latin typeface="+mj-lt"/>
              </a:rPr>
              <a:t>Szymon Lasota</a:t>
            </a:r>
          </a:p>
        </p:txBody>
      </p:sp>
    </p:spTree>
    <p:extLst>
      <p:ext uri="{BB962C8B-B14F-4D97-AF65-F5344CB8AC3E}">
        <p14:creationId xmlns:p14="http://schemas.microsoft.com/office/powerpoint/2010/main" val="5189419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6E366B09-9D3D-58DF-0549-07F1DBA411EE}"/>
              </a:ext>
            </a:extLst>
          </p:cNvPr>
          <p:cNvSpPr>
            <a:spLocks noGrp="1"/>
          </p:cNvSpPr>
          <p:nvPr>
            <p:ph type="ctrTitle"/>
          </p:nvPr>
        </p:nvSpPr>
        <p:spPr/>
        <p:txBody>
          <a:bodyPr/>
          <a:lstStyle/>
          <a:p>
            <a:r>
              <a:rPr lang="en-US" dirty="0"/>
              <a:t>Q&amp;A</a:t>
            </a:r>
          </a:p>
        </p:txBody>
      </p:sp>
      <p:sp>
        <p:nvSpPr>
          <p:cNvPr id="4" name="Symbol zastępczy daty 3">
            <a:extLst>
              <a:ext uri="{FF2B5EF4-FFF2-40B4-BE49-F238E27FC236}">
                <a16:creationId xmlns:a16="http://schemas.microsoft.com/office/drawing/2014/main" id="{CE1E0FFB-41B0-1661-18C8-DF4FD9E84340}"/>
              </a:ext>
            </a:extLst>
          </p:cNvPr>
          <p:cNvSpPr>
            <a:spLocks noGrp="1"/>
          </p:cNvSpPr>
          <p:nvPr>
            <p:ph type="dt" sz="half" idx="10"/>
          </p:nvPr>
        </p:nvSpPr>
        <p:spPr/>
        <p:txBody>
          <a:bodyPr/>
          <a:lstStyle/>
          <a:p>
            <a:fld id="{602AA77D-5C4E-4DEA-8988-72880D96297F}" type="datetime1">
              <a:rPr lang="pl-PL" smtClean="0"/>
              <a:t>09.05.2023</a:t>
            </a:fld>
            <a:endParaRPr lang="pl-PL"/>
          </a:p>
        </p:txBody>
      </p:sp>
      <p:sp>
        <p:nvSpPr>
          <p:cNvPr id="5" name="Symbol zastępczy stopki 4">
            <a:extLst>
              <a:ext uri="{FF2B5EF4-FFF2-40B4-BE49-F238E27FC236}">
                <a16:creationId xmlns:a16="http://schemas.microsoft.com/office/drawing/2014/main" id="{AE9A086B-06BB-1868-E094-B6438ADD7517}"/>
              </a:ext>
            </a:extLst>
          </p:cNvPr>
          <p:cNvSpPr>
            <a:spLocks noGrp="1"/>
          </p:cNvSpPr>
          <p:nvPr>
            <p:ph type="ftr" sz="quarter" idx="11"/>
          </p:nvPr>
        </p:nvSpPr>
        <p:spPr/>
        <p:txBody>
          <a:bodyPr/>
          <a:lstStyle/>
          <a:p>
            <a:r>
              <a:rPr lang="pl-PL"/>
              <a:t>SQLDay 2023</a:t>
            </a:r>
          </a:p>
        </p:txBody>
      </p:sp>
      <p:sp>
        <p:nvSpPr>
          <p:cNvPr id="6" name="Symbol zastępczy numeru slajdu 5">
            <a:extLst>
              <a:ext uri="{FF2B5EF4-FFF2-40B4-BE49-F238E27FC236}">
                <a16:creationId xmlns:a16="http://schemas.microsoft.com/office/drawing/2014/main" id="{AEC3F159-6E73-F176-06E2-2FE1E2345076}"/>
              </a:ext>
            </a:extLst>
          </p:cNvPr>
          <p:cNvSpPr>
            <a:spLocks noGrp="1"/>
          </p:cNvSpPr>
          <p:nvPr>
            <p:ph type="sldNum" sz="quarter" idx="12"/>
          </p:nvPr>
        </p:nvSpPr>
        <p:spPr/>
        <p:txBody>
          <a:bodyPr/>
          <a:lstStyle/>
          <a:p>
            <a:fld id="{B4402EB9-F900-47E6-9FD9-135948A9D9AC}" type="slidenum">
              <a:rPr lang="pl-PL" smtClean="0"/>
              <a:t>20</a:t>
            </a:fld>
            <a:endParaRPr lang="pl-PL"/>
          </a:p>
        </p:txBody>
      </p:sp>
      <p:sp>
        <p:nvSpPr>
          <p:cNvPr id="8" name="Podtytuł 7">
            <a:extLst>
              <a:ext uri="{FF2B5EF4-FFF2-40B4-BE49-F238E27FC236}">
                <a16:creationId xmlns:a16="http://schemas.microsoft.com/office/drawing/2014/main" id="{0B5FE98C-324D-0C17-AF6E-C69A62657DCD}"/>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8873664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t="-5000" b="-5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296050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130E3E41-B453-225F-67F7-D7BF38B641EC}"/>
              </a:ext>
            </a:extLst>
          </p:cNvPr>
          <p:cNvSpPr>
            <a:spLocks noGrp="1"/>
          </p:cNvSpPr>
          <p:nvPr>
            <p:ph type="ctrTitle"/>
          </p:nvPr>
        </p:nvSpPr>
        <p:spPr>
          <a:xfrm>
            <a:off x="3513420" y="243110"/>
            <a:ext cx="4914122" cy="827735"/>
          </a:xfrm>
        </p:spPr>
        <p:txBody>
          <a:bodyPr>
            <a:normAutofit fontScale="90000"/>
          </a:bodyPr>
          <a:lstStyle/>
          <a:p>
            <a:r>
              <a:rPr lang="en-US" dirty="0"/>
              <a:t>Szymon Lasota</a:t>
            </a:r>
          </a:p>
        </p:txBody>
      </p:sp>
      <p:pic>
        <p:nvPicPr>
          <p:cNvPr id="5" name="Obraz 4" descr="Obraz zawierający tekst, znak, niebieski&#10;&#10;Opis wygenerowany automatycznie">
            <a:extLst>
              <a:ext uri="{FF2B5EF4-FFF2-40B4-BE49-F238E27FC236}">
                <a16:creationId xmlns:a16="http://schemas.microsoft.com/office/drawing/2014/main" id="{2017FFB9-7A0F-A333-7238-FDA99ED0B7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46815" y="5613557"/>
            <a:ext cx="1097280" cy="1097280"/>
          </a:xfrm>
          <a:prstGeom prst="rect">
            <a:avLst/>
          </a:prstGeom>
        </p:spPr>
      </p:pic>
      <p:pic>
        <p:nvPicPr>
          <p:cNvPr id="7" name="Obraz 6" descr="Obraz zawierający tekst, znak, niebieski&#10;&#10;Opis wygenerowany automatycznie">
            <a:extLst>
              <a:ext uri="{FF2B5EF4-FFF2-40B4-BE49-F238E27FC236}">
                <a16:creationId xmlns:a16="http://schemas.microsoft.com/office/drawing/2014/main" id="{6B7F8D31-0ED0-38B2-7C0E-D1084A18CE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24109" y="5613557"/>
            <a:ext cx="1097280" cy="1097280"/>
          </a:xfrm>
          <a:prstGeom prst="rect">
            <a:avLst/>
          </a:prstGeom>
        </p:spPr>
      </p:pic>
      <p:pic>
        <p:nvPicPr>
          <p:cNvPr id="9" name="Obraz 8" descr="Obraz zawierający tekst, znak, niebieski&#10;&#10;Opis wygenerowany automatycznie">
            <a:extLst>
              <a:ext uri="{FF2B5EF4-FFF2-40B4-BE49-F238E27FC236}">
                <a16:creationId xmlns:a16="http://schemas.microsoft.com/office/drawing/2014/main" id="{67FED34E-9053-4FD5-DCDA-0DF0639465C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05913" y="5613557"/>
            <a:ext cx="1097280" cy="1097280"/>
          </a:xfrm>
          <a:prstGeom prst="rect">
            <a:avLst/>
          </a:prstGeom>
        </p:spPr>
      </p:pic>
      <p:pic>
        <p:nvPicPr>
          <p:cNvPr id="11" name="Obraz 10" descr="Obraz zawierający tekst, znak, zewnętrzne, niebieski&#10;&#10;Opis wygenerowany automatycznie">
            <a:extLst>
              <a:ext uri="{FF2B5EF4-FFF2-40B4-BE49-F238E27FC236}">
                <a16:creationId xmlns:a16="http://schemas.microsoft.com/office/drawing/2014/main" id="{B69A12AB-0CE9-A28B-3F61-00F08B149BF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83206" y="5613557"/>
            <a:ext cx="1097280" cy="1097280"/>
          </a:xfrm>
          <a:prstGeom prst="rect">
            <a:avLst/>
          </a:prstGeom>
        </p:spPr>
      </p:pic>
      <p:pic>
        <p:nvPicPr>
          <p:cNvPr id="13" name="Obraz 12" descr="Obraz zawierający tekst, znak, niebieski&#10;&#10;Opis wygenerowany automatycznie">
            <a:extLst>
              <a:ext uri="{FF2B5EF4-FFF2-40B4-BE49-F238E27FC236}">
                <a16:creationId xmlns:a16="http://schemas.microsoft.com/office/drawing/2014/main" id="{58559BDD-5A99-E2E0-AAC9-5DC787992B3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65011" y="5613557"/>
            <a:ext cx="1097280" cy="1097280"/>
          </a:xfrm>
          <a:prstGeom prst="rect">
            <a:avLst/>
          </a:prstGeom>
        </p:spPr>
      </p:pic>
      <p:pic>
        <p:nvPicPr>
          <p:cNvPr id="15" name="Obraz 14" descr="Obraz zawierający tekst, znak, niebieski&#10;&#10;Opis wygenerowany automatycznie">
            <a:extLst>
              <a:ext uri="{FF2B5EF4-FFF2-40B4-BE49-F238E27FC236}">
                <a16:creationId xmlns:a16="http://schemas.microsoft.com/office/drawing/2014/main" id="{CCCE5A1B-9F42-E195-D2BA-BC4D825CD52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216815" y="189457"/>
            <a:ext cx="1097280" cy="1097280"/>
          </a:xfrm>
          <a:prstGeom prst="rect">
            <a:avLst/>
          </a:prstGeom>
        </p:spPr>
      </p:pic>
      <p:pic>
        <p:nvPicPr>
          <p:cNvPr id="17" name="Obraz 16" descr="Obraz zawierający tekst, znak, niebieski&#10;&#10;Opis wygenerowany automatycznie">
            <a:extLst>
              <a:ext uri="{FF2B5EF4-FFF2-40B4-BE49-F238E27FC236}">
                <a16:creationId xmlns:a16="http://schemas.microsoft.com/office/drawing/2014/main" id="{F8276E33-91E9-6ADB-A8AE-7C8CF90CF02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24456" y="5649374"/>
            <a:ext cx="1097280" cy="1097280"/>
          </a:xfrm>
          <a:prstGeom prst="rect">
            <a:avLst/>
          </a:prstGeom>
        </p:spPr>
      </p:pic>
      <p:pic>
        <p:nvPicPr>
          <p:cNvPr id="21" name="Obraz 20">
            <a:extLst>
              <a:ext uri="{FF2B5EF4-FFF2-40B4-BE49-F238E27FC236}">
                <a16:creationId xmlns:a16="http://schemas.microsoft.com/office/drawing/2014/main" id="{F7C922D0-4BC9-29B4-EABD-974B2292794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970939" y="5541884"/>
            <a:ext cx="1097280" cy="1097280"/>
          </a:xfrm>
          <a:prstGeom prst="rect">
            <a:avLst/>
          </a:prstGeom>
        </p:spPr>
      </p:pic>
      <p:pic>
        <p:nvPicPr>
          <p:cNvPr id="22" name="Obraz 21" descr="Obraz zawierający tekst, znak, niebieski&#10;&#10;Opis wygenerowany automatycznie">
            <a:extLst>
              <a:ext uri="{FF2B5EF4-FFF2-40B4-BE49-F238E27FC236}">
                <a16:creationId xmlns:a16="http://schemas.microsoft.com/office/drawing/2014/main" id="{B051A270-61A2-80A6-F4CE-03929F77192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628619" y="5613557"/>
            <a:ext cx="1097280" cy="1097280"/>
          </a:xfrm>
          <a:prstGeom prst="rect">
            <a:avLst/>
          </a:prstGeom>
        </p:spPr>
      </p:pic>
      <p:sp>
        <p:nvSpPr>
          <p:cNvPr id="23" name="pole tekstowe 22">
            <a:extLst>
              <a:ext uri="{FF2B5EF4-FFF2-40B4-BE49-F238E27FC236}">
                <a16:creationId xmlns:a16="http://schemas.microsoft.com/office/drawing/2014/main" id="{2AAE1951-8002-1BAB-815D-4FF6449B0320}"/>
              </a:ext>
            </a:extLst>
          </p:cNvPr>
          <p:cNvSpPr txBox="1"/>
          <p:nvPr/>
        </p:nvSpPr>
        <p:spPr>
          <a:xfrm>
            <a:off x="4087050" y="6563664"/>
            <a:ext cx="898614" cy="276999"/>
          </a:xfrm>
          <a:prstGeom prst="rect">
            <a:avLst/>
          </a:prstGeom>
          <a:noFill/>
        </p:spPr>
        <p:txBody>
          <a:bodyPr wrap="square" rtlCol="0">
            <a:spAutoFit/>
          </a:bodyPr>
          <a:lstStyle/>
          <a:p>
            <a:r>
              <a:rPr lang="en-US" sz="1200" dirty="0"/>
              <a:t>Since 2020</a:t>
            </a:r>
          </a:p>
        </p:txBody>
      </p:sp>
      <p:pic>
        <p:nvPicPr>
          <p:cNvPr id="25" name="Obraz 24">
            <a:extLst>
              <a:ext uri="{FF2B5EF4-FFF2-40B4-BE49-F238E27FC236}">
                <a16:creationId xmlns:a16="http://schemas.microsoft.com/office/drawing/2014/main" id="{AFDD3E8F-D8AB-8558-BD47-74DCD0D891F7}"/>
              </a:ext>
            </a:extLst>
          </p:cNvPr>
          <p:cNvPicPr>
            <a:picLocks noChangeAspect="1"/>
          </p:cNvPicPr>
          <p:nvPr/>
        </p:nvPicPr>
        <p:blipFill>
          <a:blip r:embed="rId11">
            <a:extLst>
              <a:ext uri="{BEBA8EAE-BF5A-486C-A8C5-ECC9F3942E4B}">
                <a14:imgProps xmlns:a14="http://schemas.microsoft.com/office/drawing/2010/main">
                  <a14:imgLayer r:embed="rId12">
                    <a14:imgEffect>
                      <a14:brightnessContrast bright="40000"/>
                    </a14:imgEffect>
                  </a14:imgLayer>
                </a14:imgProps>
              </a:ext>
              <a:ext uri="{28A0092B-C50C-407E-A947-70E740481C1C}">
                <a14:useLocalDpi xmlns:a14="http://schemas.microsoft.com/office/drawing/2010/main" val="0"/>
              </a:ext>
            </a:extLst>
          </a:blip>
          <a:stretch>
            <a:fillRect/>
          </a:stretch>
        </p:blipFill>
        <p:spPr>
          <a:xfrm rot="10800000">
            <a:off x="600677" y="1411552"/>
            <a:ext cx="2912743" cy="2184557"/>
          </a:xfrm>
          <a:prstGeom prst="rect">
            <a:avLst/>
          </a:prstGeom>
        </p:spPr>
      </p:pic>
      <p:pic>
        <p:nvPicPr>
          <p:cNvPr id="27" name="Obraz 26" descr="Obraz zawierający tekst, budynek, zewnętrzne, niebieski&#10;&#10;Opis wygenerowany automatycznie">
            <a:extLst>
              <a:ext uri="{FF2B5EF4-FFF2-40B4-BE49-F238E27FC236}">
                <a16:creationId xmlns:a16="http://schemas.microsoft.com/office/drawing/2014/main" id="{C477618C-BD86-5CFC-2586-BA6648666F3D}"/>
              </a:ext>
            </a:extLst>
          </p:cNvPr>
          <p:cNvPicPr>
            <a:picLocks noChangeAspect="1"/>
          </p:cNvPicPr>
          <p:nvPr/>
        </p:nvPicPr>
        <p:blipFill rotWithShape="1">
          <a:blip r:embed="rId13">
            <a:extLst>
              <a:ext uri="{28A0092B-C50C-407E-A947-70E740481C1C}">
                <a14:useLocalDpi xmlns:a14="http://schemas.microsoft.com/office/drawing/2010/main" val="0"/>
              </a:ext>
            </a:extLst>
          </a:blip>
          <a:srcRect l="16530" t="21096" r="5783" b="14497"/>
          <a:stretch/>
        </p:blipFill>
        <p:spPr>
          <a:xfrm>
            <a:off x="2684106" y="3661786"/>
            <a:ext cx="2827090" cy="1753299"/>
          </a:xfrm>
          <a:prstGeom prst="rect">
            <a:avLst/>
          </a:prstGeom>
        </p:spPr>
      </p:pic>
      <p:pic>
        <p:nvPicPr>
          <p:cNvPr id="29" name="Obraz 28" descr="Obraz zawierający osoba, pomieszczenie, scena, osoby&#10;&#10;Opis wygenerowany automatycznie">
            <a:extLst>
              <a:ext uri="{FF2B5EF4-FFF2-40B4-BE49-F238E27FC236}">
                <a16:creationId xmlns:a16="http://schemas.microsoft.com/office/drawing/2014/main" id="{46A4A31E-7771-5C8A-0143-265561DA6AC6}"/>
              </a:ext>
            </a:extLst>
          </p:cNvPr>
          <p:cNvPicPr>
            <a:picLocks noChangeAspect="1"/>
          </p:cNvPicPr>
          <p:nvPr/>
        </p:nvPicPr>
        <p:blipFill rotWithShape="1">
          <a:blip r:embed="rId14">
            <a:extLst>
              <a:ext uri="{28A0092B-C50C-407E-A947-70E740481C1C}">
                <a14:useLocalDpi xmlns:a14="http://schemas.microsoft.com/office/drawing/2010/main" val="0"/>
              </a:ext>
            </a:extLst>
          </a:blip>
          <a:srcRect r="3292"/>
          <a:stretch/>
        </p:blipFill>
        <p:spPr>
          <a:xfrm>
            <a:off x="8795417" y="3465064"/>
            <a:ext cx="2827090" cy="1950020"/>
          </a:xfrm>
          <a:prstGeom prst="rect">
            <a:avLst/>
          </a:prstGeom>
        </p:spPr>
      </p:pic>
      <p:pic>
        <p:nvPicPr>
          <p:cNvPr id="31" name="Obraz 30" descr="Obraz zawierający osoba, ściana, kobieta, osoby&#10;&#10;Opis wygenerowany automatycznie">
            <a:extLst>
              <a:ext uri="{FF2B5EF4-FFF2-40B4-BE49-F238E27FC236}">
                <a16:creationId xmlns:a16="http://schemas.microsoft.com/office/drawing/2014/main" id="{E804C609-C149-0B39-4CA0-65260BF6400E}"/>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784737" y="3673201"/>
            <a:ext cx="1786173" cy="1786173"/>
          </a:xfrm>
          <a:prstGeom prst="rect">
            <a:avLst/>
          </a:prstGeom>
        </p:spPr>
      </p:pic>
      <p:pic>
        <p:nvPicPr>
          <p:cNvPr id="33" name="Obraz 32" descr="Obraz zawierający osoba&#10;&#10;Opis wygenerowany automatycznie">
            <a:extLst>
              <a:ext uri="{FF2B5EF4-FFF2-40B4-BE49-F238E27FC236}">
                <a16:creationId xmlns:a16="http://schemas.microsoft.com/office/drawing/2014/main" id="{659C075E-BE1A-9A05-890D-62CC602FD579}"/>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3810752" y="1375730"/>
            <a:ext cx="2220380" cy="2220380"/>
          </a:xfrm>
          <a:prstGeom prst="rect">
            <a:avLst/>
          </a:prstGeom>
        </p:spPr>
      </p:pic>
      <p:pic>
        <p:nvPicPr>
          <p:cNvPr id="35" name="Obraz 34">
            <a:extLst>
              <a:ext uri="{FF2B5EF4-FFF2-40B4-BE49-F238E27FC236}">
                <a16:creationId xmlns:a16="http://schemas.microsoft.com/office/drawing/2014/main" id="{47A6577D-63F9-D5E3-0567-7FC165B312F2}"/>
              </a:ext>
            </a:extLst>
          </p:cNvPr>
          <p:cNvPicPr>
            <a:picLocks noChangeAspect="1"/>
          </p:cNvPicPr>
          <p:nvPr/>
        </p:nvPicPr>
        <p:blipFill rotWithShape="1">
          <a:blip r:embed="rId17">
            <a:extLst>
              <a:ext uri="{28A0092B-C50C-407E-A947-70E740481C1C}">
                <a14:useLocalDpi xmlns:a14="http://schemas.microsoft.com/office/drawing/2010/main" val="0"/>
              </a:ext>
            </a:extLst>
          </a:blip>
          <a:srcRect l="3182" r="3359"/>
          <a:stretch/>
        </p:blipFill>
        <p:spPr>
          <a:xfrm>
            <a:off x="5641366" y="3661785"/>
            <a:ext cx="2827090" cy="1753299"/>
          </a:xfrm>
          <a:prstGeom prst="rect">
            <a:avLst/>
          </a:prstGeom>
        </p:spPr>
      </p:pic>
      <p:pic>
        <p:nvPicPr>
          <p:cNvPr id="4" name="Obraz 3" descr="Obraz zawierający tekst, znak, niebieskie&#10;&#10;Opis wygenerowany automatycznie">
            <a:extLst>
              <a:ext uri="{FF2B5EF4-FFF2-40B4-BE49-F238E27FC236}">
                <a16:creationId xmlns:a16="http://schemas.microsoft.com/office/drawing/2014/main" id="{27367C15-6935-60E3-6F8B-D7F7723C5B44}"/>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437466" y="5613557"/>
            <a:ext cx="1133097" cy="1133097"/>
          </a:xfrm>
          <a:prstGeom prst="rect">
            <a:avLst/>
          </a:prstGeom>
        </p:spPr>
      </p:pic>
      <p:sp>
        <p:nvSpPr>
          <p:cNvPr id="6" name="pole tekstowe 5">
            <a:extLst>
              <a:ext uri="{FF2B5EF4-FFF2-40B4-BE49-F238E27FC236}">
                <a16:creationId xmlns:a16="http://schemas.microsoft.com/office/drawing/2014/main" id="{AEADB6BB-C973-989C-1B0A-B85BF451E3B8}"/>
              </a:ext>
            </a:extLst>
          </p:cNvPr>
          <p:cNvSpPr txBox="1"/>
          <p:nvPr/>
        </p:nvSpPr>
        <p:spPr>
          <a:xfrm>
            <a:off x="6343968" y="1426675"/>
            <a:ext cx="3199501" cy="646331"/>
          </a:xfrm>
          <a:prstGeom prst="rect">
            <a:avLst/>
          </a:prstGeom>
          <a:noFill/>
        </p:spPr>
        <p:txBody>
          <a:bodyPr wrap="square" rtlCol="0">
            <a:spAutoFit/>
          </a:bodyPr>
          <a:lstStyle/>
          <a:p>
            <a:r>
              <a:rPr lang="en-US" b="1" dirty="0"/>
              <a:t>Data &amp; Cloud Domain Architect @ BEC Technologies</a:t>
            </a:r>
          </a:p>
        </p:txBody>
      </p:sp>
      <p:pic>
        <p:nvPicPr>
          <p:cNvPr id="8" name="Graphic 22" descr="Envelope">
            <a:extLst>
              <a:ext uri="{FF2B5EF4-FFF2-40B4-BE49-F238E27FC236}">
                <a16:creationId xmlns:a16="http://schemas.microsoft.com/office/drawing/2014/main" id="{CB0E0E54-E175-0AF9-5DEB-B9232858007F}"/>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6399375" y="2195917"/>
            <a:ext cx="457200" cy="457200"/>
          </a:xfrm>
          <a:prstGeom prst="rect">
            <a:avLst/>
          </a:prstGeom>
        </p:spPr>
      </p:pic>
      <p:pic>
        <p:nvPicPr>
          <p:cNvPr id="10" name="Picture 2" descr="Linkedin - Free social media icons">
            <a:extLst>
              <a:ext uri="{FF2B5EF4-FFF2-40B4-BE49-F238E27FC236}">
                <a16:creationId xmlns:a16="http://schemas.microsoft.com/office/drawing/2014/main" id="{92A1529B-A475-76DE-F021-F3836F386729}"/>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6460649" y="2822930"/>
            <a:ext cx="334652" cy="334652"/>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26">
            <a:extLst>
              <a:ext uri="{FF2B5EF4-FFF2-40B4-BE49-F238E27FC236}">
                <a16:creationId xmlns:a16="http://schemas.microsoft.com/office/drawing/2014/main" id="{687B839B-2433-1118-339E-BA898ECBA506}"/>
              </a:ext>
            </a:extLst>
          </p:cNvPr>
          <p:cNvSpPr txBox="1"/>
          <p:nvPr/>
        </p:nvSpPr>
        <p:spPr>
          <a:xfrm>
            <a:off x="6959112" y="2199846"/>
            <a:ext cx="5232888" cy="1461939"/>
          </a:xfrm>
          <a:prstGeom prst="rect">
            <a:avLst/>
          </a:prstGeom>
          <a:noFill/>
        </p:spPr>
        <p:txBody>
          <a:bodyPr wrap="square" rtlCol="0">
            <a:spAutoFit/>
          </a:bodyPr>
          <a:lstStyle/>
          <a:p>
            <a:r>
              <a:rPr lang="en-US" sz="2000" b="1" dirty="0"/>
              <a:t>archalv@gmail.com</a:t>
            </a:r>
          </a:p>
          <a:p>
            <a:endParaRPr lang="en-US" sz="2000" b="1" dirty="0"/>
          </a:p>
          <a:p>
            <a:r>
              <a:rPr lang="en-US" sz="2000" b="1" dirty="0"/>
              <a:t>https://www.linkedin.com/in/szymon-lasota/</a:t>
            </a:r>
          </a:p>
          <a:p>
            <a:endParaRPr lang="en-US" sz="2000" b="1" dirty="0"/>
          </a:p>
          <a:p>
            <a:endParaRPr lang="en-US" sz="900" dirty="0"/>
          </a:p>
        </p:txBody>
      </p:sp>
    </p:spTree>
    <p:extLst>
      <p:ext uri="{BB962C8B-B14F-4D97-AF65-F5344CB8AC3E}">
        <p14:creationId xmlns:p14="http://schemas.microsoft.com/office/powerpoint/2010/main" val="33491881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B041C9-A743-95FA-E856-A07EE8EAB67C}"/>
              </a:ext>
            </a:extLst>
          </p:cNvPr>
          <p:cNvSpPr>
            <a:spLocks noGrp="1"/>
          </p:cNvSpPr>
          <p:nvPr>
            <p:ph type="title"/>
          </p:nvPr>
        </p:nvSpPr>
        <p:spPr/>
        <p:txBody>
          <a:bodyPr/>
          <a:lstStyle/>
          <a:p>
            <a:r>
              <a:rPr lang="pl-PL" spc="300" dirty="0"/>
              <a:t>AGENDA</a:t>
            </a:r>
            <a:endParaRPr lang="pl-PL" dirty="0"/>
          </a:p>
        </p:txBody>
      </p:sp>
      <p:sp>
        <p:nvSpPr>
          <p:cNvPr id="3" name="Content Placeholder 2">
            <a:extLst>
              <a:ext uri="{FF2B5EF4-FFF2-40B4-BE49-F238E27FC236}">
                <a16:creationId xmlns:a16="http://schemas.microsoft.com/office/drawing/2014/main" id="{2F12381C-7570-F920-9FD6-A8B56CBF4551}"/>
              </a:ext>
            </a:extLst>
          </p:cNvPr>
          <p:cNvSpPr>
            <a:spLocks noGrp="1"/>
          </p:cNvSpPr>
          <p:nvPr>
            <p:ph idx="1"/>
          </p:nvPr>
        </p:nvSpPr>
        <p:spPr/>
        <p:txBody>
          <a:bodyPr>
            <a:normAutofit fontScale="77500" lnSpcReduction="20000"/>
          </a:bodyPr>
          <a:lstStyle/>
          <a:p>
            <a:pPr>
              <a:lnSpc>
                <a:spcPct val="150000"/>
              </a:lnSpc>
            </a:pPr>
            <a:r>
              <a:rPr lang="en-US" sz="2400" dirty="0">
                <a:latin typeface="+mj-lt"/>
              </a:rPr>
              <a:t>Azure SQL features </a:t>
            </a:r>
          </a:p>
          <a:p>
            <a:pPr>
              <a:lnSpc>
                <a:spcPct val="150000"/>
              </a:lnSpc>
            </a:pPr>
            <a:r>
              <a:rPr lang="pl-PL" sz="2400" dirty="0" err="1">
                <a:latin typeface="+mj-lt"/>
              </a:rPr>
              <a:t>Azure</a:t>
            </a:r>
            <a:r>
              <a:rPr lang="pl-PL" sz="2400" dirty="0">
                <a:latin typeface="+mj-lt"/>
              </a:rPr>
              <a:t> SQL Database </a:t>
            </a:r>
            <a:r>
              <a:rPr lang="pl-PL" sz="2400" dirty="0" err="1">
                <a:latin typeface="+mj-lt"/>
              </a:rPr>
              <a:t>External</a:t>
            </a:r>
            <a:r>
              <a:rPr lang="pl-PL" sz="2400" dirty="0">
                <a:latin typeface="+mj-lt"/>
              </a:rPr>
              <a:t> REST </a:t>
            </a:r>
            <a:r>
              <a:rPr lang="pl-PL" sz="2400" dirty="0" err="1">
                <a:latin typeface="+mj-lt"/>
              </a:rPr>
              <a:t>Endpoints</a:t>
            </a:r>
            <a:r>
              <a:rPr lang="pl-PL" sz="2400" dirty="0">
                <a:latin typeface="+mj-lt"/>
              </a:rPr>
              <a:t> Integration</a:t>
            </a:r>
          </a:p>
          <a:p>
            <a:pPr lvl="1">
              <a:lnSpc>
                <a:spcPct val="150000"/>
              </a:lnSpc>
            </a:pPr>
            <a:r>
              <a:rPr lang="en-US" dirty="0">
                <a:latin typeface="+mj-lt"/>
              </a:rPr>
              <a:t>Azure only?/Azure Services</a:t>
            </a:r>
            <a:endParaRPr lang="pl-PL" dirty="0">
              <a:latin typeface="+mj-lt"/>
            </a:endParaRPr>
          </a:p>
          <a:p>
            <a:pPr lvl="1">
              <a:lnSpc>
                <a:spcPct val="150000"/>
              </a:lnSpc>
            </a:pPr>
            <a:r>
              <a:rPr lang="en-US" dirty="0">
                <a:latin typeface="+mj-lt"/>
              </a:rPr>
              <a:t>Request</a:t>
            </a:r>
          </a:p>
          <a:p>
            <a:pPr lvl="1">
              <a:lnSpc>
                <a:spcPct val="150000"/>
              </a:lnSpc>
            </a:pPr>
            <a:r>
              <a:rPr lang="en-US" dirty="0">
                <a:latin typeface="+mj-lt"/>
              </a:rPr>
              <a:t>Response</a:t>
            </a:r>
          </a:p>
          <a:p>
            <a:pPr lvl="1">
              <a:lnSpc>
                <a:spcPct val="150000"/>
              </a:lnSpc>
            </a:pPr>
            <a:r>
              <a:rPr lang="en-US" dirty="0">
                <a:latin typeface="+mj-lt"/>
              </a:rPr>
              <a:t>Permissions/Credentials</a:t>
            </a:r>
          </a:p>
          <a:p>
            <a:pPr lvl="1">
              <a:lnSpc>
                <a:spcPct val="150000"/>
              </a:lnSpc>
            </a:pPr>
            <a:r>
              <a:rPr lang="en-US" dirty="0">
                <a:latin typeface="+mj-lt"/>
              </a:rPr>
              <a:t>Limitations/Remarks</a:t>
            </a:r>
            <a:endParaRPr lang="pl-PL" dirty="0">
              <a:latin typeface="+mj-lt"/>
            </a:endParaRPr>
          </a:p>
          <a:p>
            <a:pPr>
              <a:lnSpc>
                <a:spcPct val="150000"/>
              </a:lnSpc>
            </a:pPr>
            <a:r>
              <a:rPr lang="en-US" sz="2400" dirty="0">
                <a:latin typeface="+mj-lt"/>
              </a:rPr>
              <a:t>Demo</a:t>
            </a:r>
            <a:endParaRPr lang="pl-PL" sz="2400" dirty="0">
              <a:latin typeface="+mj-lt"/>
            </a:endParaRPr>
          </a:p>
          <a:p>
            <a:pPr>
              <a:lnSpc>
                <a:spcPct val="150000"/>
              </a:lnSpc>
            </a:pPr>
            <a:r>
              <a:rPr lang="pl-PL" sz="2400" dirty="0">
                <a:latin typeface="+mj-lt"/>
              </a:rPr>
              <a:t>Data API </a:t>
            </a:r>
            <a:r>
              <a:rPr lang="pl-PL" sz="2400" dirty="0" err="1">
                <a:latin typeface="+mj-lt"/>
              </a:rPr>
              <a:t>builder</a:t>
            </a:r>
            <a:r>
              <a:rPr lang="pl-PL" sz="2400" dirty="0">
                <a:latin typeface="+mj-lt"/>
              </a:rPr>
              <a:t> for </a:t>
            </a:r>
            <a:r>
              <a:rPr lang="pl-PL" sz="2400" dirty="0" err="1">
                <a:latin typeface="+mj-lt"/>
              </a:rPr>
              <a:t>Azure</a:t>
            </a:r>
            <a:r>
              <a:rPr lang="pl-PL" sz="2400" dirty="0">
                <a:latin typeface="+mj-lt"/>
              </a:rPr>
              <a:t> SQL Databases</a:t>
            </a:r>
            <a:r>
              <a:rPr lang="en-US" sz="2400" dirty="0">
                <a:latin typeface="+mj-lt"/>
              </a:rPr>
              <a:t> (optional)</a:t>
            </a:r>
          </a:p>
          <a:p>
            <a:pPr lvl="0"/>
            <a:endParaRPr lang="en-GB" dirty="0"/>
          </a:p>
          <a:p>
            <a:pPr marL="0" indent="0">
              <a:buNone/>
            </a:pPr>
            <a:endParaRPr lang="pl-PL" dirty="0"/>
          </a:p>
        </p:txBody>
      </p:sp>
      <p:sp>
        <p:nvSpPr>
          <p:cNvPr id="4" name="Date Placeholder 3">
            <a:extLst>
              <a:ext uri="{FF2B5EF4-FFF2-40B4-BE49-F238E27FC236}">
                <a16:creationId xmlns:a16="http://schemas.microsoft.com/office/drawing/2014/main" id="{A47112A9-320B-FBF4-9DE0-0E4405741E7E}"/>
              </a:ext>
            </a:extLst>
          </p:cNvPr>
          <p:cNvSpPr>
            <a:spLocks noGrp="1"/>
          </p:cNvSpPr>
          <p:nvPr>
            <p:ph type="dt" sz="half" idx="10"/>
          </p:nvPr>
        </p:nvSpPr>
        <p:spPr/>
        <p:txBody>
          <a:bodyPr/>
          <a:lstStyle/>
          <a:p>
            <a:fld id="{2AE38BE0-61D8-43F6-8CED-198430695955}" type="datetime1">
              <a:rPr lang="pl-PL" smtClean="0"/>
              <a:t>09.05.2023</a:t>
            </a:fld>
            <a:endParaRPr lang="pl-PL"/>
          </a:p>
        </p:txBody>
      </p:sp>
      <p:sp>
        <p:nvSpPr>
          <p:cNvPr id="5" name="Footer Placeholder 4">
            <a:extLst>
              <a:ext uri="{FF2B5EF4-FFF2-40B4-BE49-F238E27FC236}">
                <a16:creationId xmlns:a16="http://schemas.microsoft.com/office/drawing/2014/main" id="{5B86554B-3540-247A-5F06-58467ADA8FD9}"/>
              </a:ext>
            </a:extLst>
          </p:cNvPr>
          <p:cNvSpPr>
            <a:spLocks noGrp="1"/>
          </p:cNvSpPr>
          <p:nvPr>
            <p:ph type="ftr" sz="quarter" idx="11"/>
          </p:nvPr>
        </p:nvSpPr>
        <p:spPr/>
        <p:txBody>
          <a:bodyPr/>
          <a:lstStyle/>
          <a:p>
            <a:r>
              <a:rPr lang="pl-PL"/>
              <a:t>SQLDay 2023</a:t>
            </a:r>
          </a:p>
        </p:txBody>
      </p:sp>
      <p:sp>
        <p:nvSpPr>
          <p:cNvPr id="6" name="Slide Number Placeholder 5">
            <a:extLst>
              <a:ext uri="{FF2B5EF4-FFF2-40B4-BE49-F238E27FC236}">
                <a16:creationId xmlns:a16="http://schemas.microsoft.com/office/drawing/2014/main" id="{5A4AC32D-BE37-EBC8-277F-5869E93FB6D0}"/>
              </a:ext>
            </a:extLst>
          </p:cNvPr>
          <p:cNvSpPr>
            <a:spLocks noGrp="1"/>
          </p:cNvSpPr>
          <p:nvPr>
            <p:ph type="sldNum" sz="quarter" idx="12"/>
          </p:nvPr>
        </p:nvSpPr>
        <p:spPr/>
        <p:txBody>
          <a:bodyPr/>
          <a:lstStyle/>
          <a:p>
            <a:fld id="{B4402EB9-F900-47E6-9FD9-135948A9D9AC}" type="slidenum">
              <a:rPr lang="pl-PL" smtClean="0"/>
              <a:t>4</a:t>
            </a:fld>
            <a:endParaRPr lang="pl-PL"/>
          </a:p>
        </p:txBody>
      </p:sp>
    </p:spTree>
    <p:extLst>
      <p:ext uri="{BB962C8B-B14F-4D97-AF65-F5344CB8AC3E}">
        <p14:creationId xmlns:p14="http://schemas.microsoft.com/office/powerpoint/2010/main" val="14764336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6F458913-62E9-5C96-C910-523150BDE987}"/>
              </a:ext>
            </a:extLst>
          </p:cNvPr>
          <p:cNvSpPr>
            <a:spLocks noGrp="1"/>
          </p:cNvSpPr>
          <p:nvPr>
            <p:ph type="title"/>
          </p:nvPr>
        </p:nvSpPr>
        <p:spPr/>
        <p:txBody>
          <a:bodyPr/>
          <a:lstStyle/>
          <a:p>
            <a:r>
              <a:rPr lang="en-US" dirty="0"/>
              <a:t>Azure SQL new features </a:t>
            </a:r>
          </a:p>
        </p:txBody>
      </p:sp>
      <p:sp>
        <p:nvSpPr>
          <p:cNvPr id="7" name="Symbol zastępczy tekstu 6">
            <a:extLst>
              <a:ext uri="{FF2B5EF4-FFF2-40B4-BE49-F238E27FC236}">
                <a16:creationId xmlns:a16="http://schemas.microsoft.com/office/drawing/2014/main" id="{5DB7F538-98B4-A757-8C36-66D1227A5F92}"/>
              </a:ext>
            </a:extLst>
          </p:cNvPr>
          <p:cNvSpPr>
            <a:spLocks noGrp="1"/>
          </p:cNvSpPr>
          <p:nvPr>
            <p:ph type="body" idx="1"/>
          </p:nvPr>
        </p:nvSpPr>
        <p:spPr/>
        <p:txBody>
          <a:bodyPr/>
          <a:lstStyle/>
          <a:p>
            <a:r>
              <a:rPr lang="en-US" dirty="0"/>
              <a:t>Azure SQL (Preview)</a:t>
            </a:r>
          </a:p>
        </p:txBody>
      </p:sp>
      <p:sp>
        <p:nvSpPr>
          <p:cNvPr id="8" name="Symbol zastępczy zawartości 7">
            <a:extLst>
              <a:ext uri="{FF2B5EF4-FFF2-40B4-BE49-F238E27FC236}">
                <a16:creationId xmlns:a16="http://schemas.microsoft.com/office/drawing/2014/main" id="{9B5707E8-C8F6-D785-92D6-7EBFC91C69E6}"/>
              </a:ext>
            </a:extLst>
          </p:cNvPr>
          <p:cNvSpPr>
            <a:spLocks noGrp="1"/>
          </p:cNvSpPr>
          <p:nvPr>
            <p:ph sz="half" idx="2"/>
          </p:nvPr>
        </p:nvSpPr>
        <p:spPr/>
        <p:txBody>
          <a:bodyPr>
            <a:normAutofit fontScale="92500" lnSpcReduction="20000"/>
          </a:bodyPr>
          <a:lstStyle/>
          <a:p>
            <a:r>
              <a:rPr lang="en-US" dirty="0"/>
              <a:t>Hyperscale </a:t>
            </a:r>
          </a:p>
          <a:p>
            <a:pPr lvl="1"/>
            <a:r>
              <a:rPr lang="en-US" dirty="0"/>
              <a:t>Serverless</a:t>
            </a:r>
          </a:p>
          <a:p>
            <a:pPr lvl="1"/>
            <a:r>
              <a:rPr lang="en-US" dirty="0"/>
              <a:t>RA-GZRS backups</a:t>
            </a:r>
          </a:p>
          <a:p>
            <a:pPr lvl="1"/>
            <a:r>
              <a:rPr lang="en-US" dirty="0"/>
              <a:t>LTR</a:t>
            </a:r>
          </a:p>
          <a:p>
            <a:r>
              <a:rPr lang="en-US" dirty="0"/>
              <a:t>Azure functions bindings </a:t>
            </a:r>
            <a:r>
              <a:rPr lang="en-US" sz="2400" dirty="0"/>
              <a:t>(Python/JavaScript/</a:t>
            </a:r>
            <a:r>
              <a:rPr lang="en-US" sz="2400" dirty="0" err="1"/>
              <a:t>Powershell</a:t>
            </a:r>
            <a:r>
              <a:rPr lang="en-US" sz="2400" dirty="0"/>
              <a:t>/Java/C#)</a:t>
            </a:r>
          </a:p>
          <a:p>
            <a:r>
              <a:rPr lang="en-US" dirty="0"/>
              <a:t>SQL DB emulator</a:t>
            </a:r>
          </a:p>
          <a:p>
            <a:r>
              <a:rPr lang="en-US" dirty="0"/>
              <a:t>SQL Insights</a:t>
            </a:r>
          </a:p>
          <a:p>
            <a:r>
              <a:rPr lang="en-US" dirty="0"/>
              <a:t>128 </a:t>
            </a:r>
            <a:r>
              <a:rPr lang="en-US" dirty="0" err="1"/>
              <a:t>vCore</a:t>
            </a:r>
            <a:r>
              <a:rPr lang="en-US" dirty="0"/>
              <a:t> (from 80)</a:t>
            </a:r>
          </a:p>
          <a:p>
            <a:r>
              <a:rPr lang="en-US" dirty="0"/>
              <a:t>Ledger</a:t>
            </a:r>
          </a:p>
        </p:txBody>
      </p:sp>
      <p:sp>
        <p:nvSpPr>
          <p:cNvPr id="10" name="Symbol zastępczy tekstu 9">
            <a:extLst>
              <a:ext uri="{FF2B5EF4-FFF2-40B4-BE49-F238E27FC236}">
                <a16:creationId xmlns:a16="http://schemas.microsoft.com/office/drawing/2014/main" id="{39F67EE7-E701-8F5C-FAF6-8A6CFF04A022}"/>
              </a:ext>
            </a:extLst>
          </p:cNvPr>
          <p:cNvSpPr>
            <a:spLocks noGrp="1"/>
          </p:cNvSpPr>
          <p:nvPr>
            <p:ph type="body" sz="quarter" idx="3"/>
          </p:nvPr>
        </p:nvSpPr>
        <p:spPr/>
        <p:txBody>
          <a:bodyPr/>
          <a:lstStyle/>
          <a:p>
            <a:r>
              <a:rPr lang="en-US" dirty="0"/>
              <a:t>Azure SQL (GA)</a:t>
            </a:r>
          </a:p>
        </p:txBody>
      </p:sp>
      <p:sp>
        <p:nvSpPr>
          <p:cNvPr id="11" name="Symbol zastępczy zawartości 10">
            <a:extLst>
              <a:ext uri="{FF2B5EF4-FFF2-40B4-BE49-F238E27FC236}">
                <a16:creationId xmlns:a16="http://schemas.microsoft.com/office/drawing/2014/main" id="{B5EE3D73-C7D1-CEDB-FB93-B2EF1C0C2A9D}"/>
              </a:ext>
            </a:extLst>
          </p:cNvPr>
          <p:cNvSpPr>
            <a:spLocks noGrp="1"/>
          </p:cNvSpPr>
          <p:nvPr>
            <p:ph sz="quarter" idx="4"/>
          </p:nvPr>
        </p:nvSpPr>
        <p:spPr/>
        <p:txBody>
          <a:bodyPr>
            <a:normAutofit fontScale="92500" lnSpcReduction="20000"/>
          </a:bodyPr>
          <a:lstStyle/>
          <a:p>
            <a:r>
              <a:rPr lang="en-US" dirty="0"/>
              <a:t>Cross tenant CMK with TDE and automated key rotation</a:t>
            </a:r>
          </a:p>
          <a:p>
            <a:r>
              <a:rPr lang="en-US" dirty="0"/>
              <a:t>Named Replicas for Hyperscale</a:t>
            </a:r>
          </a:p>
          <a:p>
            <a:r>
              <a:rPr lang="en-US" dirty="0"/>
              <a:t>Active Geo-replication for Hyperscale</a:t>
            </a:r>
          </a:p>
          <a:p>
            <a:r>
              <a:rPr lang="en-US" dirty="0"/>
              <a:t>For Managed instance</a:t>
            </a:r>
          </a:p>
          <a:p>
            <a:pPr lvl="1"/>
            <a:r>
              <a:rPr lang="en-US" dirty="0"/>
              <a:t>CETAS (GA April 2023)</a:t>
            </a:r>
          </a:p>
          <a:p>
            <a:pPr lvl="1"/>
            <a:r>
              <a:rPr lang="en-US" dirty="0"/>
              <a:t>Managed Instance Link</a:t>
            </a:r>
          </a:p>
          <a:p>
            <a:endParaRPr lang="en-US" dirty="0"/>
          </a:p>
        </p:txBody>
      </p:sp>
      <p:sp>
        <p:nvSpPr>
          <p:cNvPr id="2" name="Symbol zastępczy daty 1">
            <a:extLst>
              <a:ext uri="{FF2B5EF4-FFF2-40B4-BE49-F238E27FC236}">
                <a16:creationId xmlns:a16="http://schemas.microsoft.com/office/drawing/2014/main" id="{37F1A914-921A-984D-D31F-B0DC6FC0225C}"/>
              </a:ext>
            </a:extLst>
          </p:cNvPr>
          <p:cNvSpPr>
            <a:spLocks noGrp="1"/>
          </p:cNvSpPr>
          <p:nvPr>
            <p:ph type="dt" sz="half" idx="10"/>
          </p:nvPr>
        </p:nvSpPr>
        <p:spPr/>
        <p:txBody>
          <a:bodyPr anchor="ctr">
            <a:normAutofit/>
          </a:bodyPr>
          <a:lstStyle/>
          <a:p>
            <a:pPr>
              <a:spcAft>
                <a:spcPts val="600"/>
              </a:spcAft>
            </a:pPr>
            <a:fld id="{332AA367-BC85-469B-B9FE-C4FFD5CC8876}" type="datetime1">
              <a:rPr lang="pl-PL" smtClean="0"/>
              <a:pPr>
                <a:spcAft>
                  <a:spcPts val="600"/>
                </a:spcAft>
              </a:pPr>
              <a:t>09.05.2023</a:t>
            </a:fld>
            <a:endParaRPr lang="pl-PL"/>
          </a:p>
        </p:txBody>
      </p:sp>
      <p:sp>
        <p:nvSpPr>
          <p:cNvPr id="3" name="Symbol zastępczy stopki 2">
            <a:extLst>
              <a:ext uri="{FF2B5EF4-FFF2-40B4-BE49-F238E27FC236}">
                <a16:creationId xmlns:a16="http://schemas.microsoft.com/office/drawing/2014/main" id="{EEF81CDA-EC1D-EDF8-ED4B-29797285308A}"/>
              </a:ext>
            </a:extLst>
          </p:cNvPr>
          <p:cNvSpPr>
            <a:spLocks noGrp="1"/>
          </p:cNvSpPr>
          <p:nvPr>
            <p:ph type="ftr" sz="quarter" idx="11"/>
          </p:nvPr>
        </p:nvSpPr>
        <p:spPr/>
        <p:txBody>
          <a:bodyPr anchor="ctr">
            <a:normAutofit/>
          </a:bodyPr>
          <a:lstStyle/>
          <a:p>
            <a:pPr>
              <a:spcAft>
                <a:spcPts val="600"/>
              </a:spcAft>
            </a:pPr>
            <a:r>
              <a:rPr lang="pl-PL"/>
              <a:t>SQLDay 2023</a:t>
            </a:r>
          </a:p>
        </p:txBody>
      </p:sp>
      <p:sp>
        <p:nvSpPr>
          <p:cNvPr id="4" name="Symbol zastępczy numeru slajdu 3">
            <a:extLst>
              <a:ext uri="{FF2B5EF4-FFF2-40B4-BE49-F238E27FC236}">
                <a16:creationId xmlns:a16="http://schemas.microsoft.com/office/drawing/2014/main" id="{F2B5A56D-B6C4-66A4-CC9E-E3ACEFA5FB53}"/>
              </a:ext>
            </a:extLst>
          </p:cNvPr>
          <p:cNvSpPr>
            <a:spLocks noGrp="1"/>
          </p:cNvSpPr>
          <p:nvPr>
            <p:ph type="sldNum" sz="quarter" idx="12"/>
          </p:nvPr>
        </p:nvSpPr>
        <p:spPr/>
        <p:txBody>
          <a:bodyPr anchor="ctr">
            <a:normAutofit/>
          </a:bodyPr>
          <a:lstStyle/>
          <a:p>
            <a:pPr>
              <a:spcAft>
                <a:spcPts val="600"/>
              </a:spcAft>
            </a:pPr>
            <a:fld id="{B4402EB9-F900-47E6-9FD9-135948A9D9AC}" type="slidenum">
              <a:rPr lang="pl-PL" smtClean="0"/>
              <a:pPr>
                <a:spcAft>
                  <a:spcPts val="600"/>
                </a:spcAft>
              </a:pPr>
              <a:t>5</a:t>
            </a:fld>
            <a:endParaRPr lang="pl-PL"/>
          </a:p>
        </p:txBody>
      </p:sp>
      <p:sp>
        <p:nvSpPr>
          <p:cNvPr id="6" name="pole tekstowe 5">
            <a:extLst>
              <a:ext uri="{FF2B5EF4-FFF2-40B4-BE49-F238E27FC236}">
                <a16:creationId xmlns:a16="http://schemas.microsoft.com/office/drawing/2014/main" id="{DA933547-566C-E10A-796A-EBFF4EE7D167}"/>
              </a:ext>
            </a:extLst>
          </p:cNvPr>
          <p:cNvSpPr txBox="1"/>
          <p:nvPr/>
        </p:nvSpPr>
        <p:spPr>
          <a:xfrm>
            <a:off x="215317" y="1522156"/>
            <a:ext cx="11864829" cy="369332"/>
          </a:xfrm>
          <a:prstGeom prst="rect">
            <a:avLst/>
          </a:prstGeom>
          <a:noFill/>
        </p:spPr>
        <p:txBody>
          <a:bodyPr wrap="square">
            <a:spAutoFit/>
          </a:bodyPr>
          <a:lstStyle/>
          <a:p>
            <a:r>
              <a:rPr lang="en-US" dirty="0">
                <a:hlinkClick r:id="rId3"/>
              </a:rPr>
              <a:t>https://learn.microsoft.com/en-us/azure/azure-sql/database/doc-changes-updates-release-notes-whats-new?view=azuresql</a:t>
            </a:r>
            <a:r>
              <a:rPr lang="en-US" dirty="0"/>
              <a:t> </a:t>
            </a:r>
          </a:p>
        </p:txBody>
      </p:sp>
    </p:spTree>
    <p:extLst>
      <p:ext uri="{BB962C8B-B14F-4D97-AF65-F5344CB8AC3E}">
        <p14:creationId xmlns:p14="http://schemas.microsoft.com/office/powerpoint/2010/main" val="25058872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ymbol zastępczy tekstu 7">
            <a:extLst>
              <a:ext uri="{FF2B5EF4-FFF2-40B4-BE49-F238E27FC236}">
                <a16:creationId xmlns:a16="http://schemas.microsoft.com/office/drawing/2014/main" id="{596712B6-303F-7896-20A1-DA2150F9337C}"/>
              </a:ext>
            </a:extLst>
          </p:cNvPr>
          <p:cNvSpPr>
            <a:spLocks noGrp="1"/>
          </p:cNvSpPr>
          <p:nvPr>
            <p:ph type="body" idx="1"/>
          </p:nvPr>
        </p:nvSpPr>
        <p:spPr/>
        <p:txBody>
          <a:bodyPr/>
          <a:lstStyle/>
          <a:p>
            <a:r>
              <a:rPr lang="en-US" dirty="0"/>
              <a:t>Early Adopter Preview May 2022</a:t>
            </a:r>
          </a:p>
          <a:p>
            <a:r>
              <a:rPr lang="en-US" dirty="0"/>
              <a:t>Public Preview November 2022</a:t>
            </a:r>
          </a:p>
        </p:txBody>
      </p:sp>
      <p:sp>
        <p:nvSpPr>
          <p:cNvPr id="2" name="Date Placeholder 1">
            <a:extLst>
              <a:ext uri="{FF2B5EF4-FFF2-40B4-BE49-F238E27FC236}">
                <a16:creationId xmlns:a16="http://schemas.microsoft.com/office/drawing/2014/main" id="{225C96B9-0956-5C1B-F32F-4DEF902F025A}"/>
              </a:ext>
            </a:extLst>
          </p:cNvPr>
          <p:cNvSpPr>
            <a:spLocks noGrp="1"/>
          </p:cNvSpPr>
          <p:nvPr>
            <p:ph type="dt" sz="half" idx="10"/>
          </p:nvPr>
        </p:nvSpPr>
        <p:spPr/>
        <p:txBody>
          <a:bodyPr/>
          <a:lstStyle/>
          <a:p>
            <a:fld id="{332AA367-BC85-469B-B9FE-C4FFD5CC8876}" type="datetime1">
              <a:rPr lang="pl-PL" smtClean="0"/>
              <a:t>09.05.2023</a:t>
            </a:fld>
            <a:endParaRPr lang="pl-PL"/>
          </a:p>
        </p:txBody>
      </p:sp>
      <p:sp>
        <p:nvSpPr>
          <p:cNvPr id="3" name="Footer Placeholder 2">
            <a:extLst>
              <a:ext uri="{FF2B5EF4-FFF2-40B4-BE49-F238E27FC236}">
                <a16:creationId xmlns:a16="http://schemas.microsoft.com/office/drawing/2014/main" id="{68BAC185-F792-9E69-753A-E3212ABFB6EA}"/>
              </a:ext>
            </a:extLst>
          </p:cNvPr>
          <p:cNvSpPr>
            <a:spLocks noGrp="1"/>
          </p:cNvSpPr>
          <p:nvPr>
            <p:ph type="ftr" sz="quarter" idx="11"/>
          </p:nvPr>
        </p:nvSpPr>
        <p:spPr/>
        <p:txBody>
          <a:bodyPr/>
          <a:lstStyle/>
          <a:p>
            <a:r>
              <a:rPr lang="pl-PL"/>
              <a:t>SQLDay 2023</a:t>
            </a:r>
          </a:p>
        </p:txBody>
      </p:sp>
      <p:sp>
        <p:nvSpPr>
          <p:cNvPr id="4" name="Slide Number Placeholder 3">
            <a:extLst>
              <a:ext uri="{FF2B5EF4-FFF2-40B4-BE49-F238E27FC236}">
                <a16:creationId xmlns:a16="http://schemas.microsoft.com/office/drawing/2014/main" id="{16A11DA5-C9AD-F868-CFE1-C40C8717703F}"/>
              </a:ext>
            </a:extLst>
          </p:cNvPr>
          <p:cNvSpPr>
            <a:spLocks noGrp="1"/>
          </p:cNvSpPr>
          <p:nvPr>
            <p:ph type="sldNum" sz="quarter" idx="12"/>
          </p:nvPr>
        </p:nvSpPr>
        <p:spPr/>
        <p:txBody>
          <a:bodyPr/>
          <a:lstStyle/>
          <a:p>
            <a:fld id="{B4402EB9-F900-47E6-9FD9-135948A9D9AC}" type="slidenum">
              <a:rPr lang="pl-PL" smtClean="0"/>
              <a:t>6</a:t>
            </a:fld>
            <a:endParaRPr lang="pl-PL"/>
          </a:p>
        </p:txBody>
      </p:sp>
      <p:sp>
        <p:nvSpPr>
          <p:cNvPr id="5" name="Title 1">
            <a:extLst>
              <a:ext uri="{FF2B5EF4-FFF2-40B4-BE49-F238E27FC236}">
                <a16:creationId xmlns:a16="http://schemas.microsoft.com/office/drawing/2014/main" id="{754D231A-8D4D-5671-AC67-8A8C0D1426F4}"/>
              </a:ext>
            </a:extLst>
          </p:cNvPr>
          <p:cNvSpPr txBox="1">
            <a:spLocks/>
          </p:cNvSpPr>
          <p:nvPr/>
        </p:nvSpPr>
        <p:spPr>
          <a:xfrm>
            <a:off x="831850" y="1709739"/>
            <a:ext cx="10515600" cy="249650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l-PL" sz="4400" dirty="0" err="1">
                <a:latin typeface="+mj-lt"/>
              </a:rPr>
              <a:t>Azure</a:t>
            </a:r>
            <a:r>
              <a:rPr lang="pl-PL" sz="4400" dirty="0">
                <a:latin typeface="+mj-lt"/>
              </a:rPr>
              <a:t> SQL Database </a:t>
            </a:r>
            <a:r>
              <a:rPr lang="pl-PL" sz="4400" dirty="0" err="1">
                <a:latin typeface="+mj-lt"/>
              </a:rPr>
              <a:t>External</a:t>
            </a:r>
            <a:r>
              <a:rPr lang="pl-PL" sz="4400" dirty="0">
                <a:latin typeface="+mj-lt"/>
              </a:rPr>
              <a:t> REST </a:t>
            </a:r>
            <a:r>
              <a:rPr lang="pl-PL" sz="4400" dirty="0" err="1">
                <a:latin typeface="+mj-lt"/>
              </a:rPr>
              <a:t>Endpoints</a:t>
            </a:r>
            <a:r>
              <a:rPr lang="pl-PL" sz="4400" dirty="0">
                <a:latin typeface="+mj-lt"/>
              </a:rPr>
              <a:t> Integration</a:t>
            </a:r>
          </a:p>
        </p:txBody>
      </p:sp>
      <p:sp>
        <p:nvSpPr>
          <p:cNvPr id="6" name="Text Placeholder 2">
            <a:extLst>
              <a:ext uri="{FF2B5EF4-FFF2-40B4-BE49-F238E27FC236}">
                <a16:creationId xmlns:a16="http://schemas.microsoft.com/office/drawing/2014/main" id="{6F7D897F-34E6-D21E-1DF0-9DDD0D4CD577}"/>
              </a:ext>
            </a:extLst>
          </p:cNvPr>
          <p:cNvSpPr txBox="1">
            <a:spLocks/>
          </p:cNvSpPr>
          <p:nvPr/>
        </p:nvSpPr>
        <p:spPr>
          <a:xfrm>
            <a:off x="831850" y="4225292"/>
            <a:ext cx="10515600" cy="1838721"/>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50000"/>
              </a:lnSpc>
            </a:pPr>
            <a:endParaRPr lang="en-GB" dirty="0">
              <a:solidFill>
                <a:schemeClr val="tx1">
                  <a:lumMod val="65000"/>
                  <a:lumOff val="35000"/>
                </a:schemeClr>
              </a:solidFill>
              <a:latin typeface="+mj-lt"/>
            </a:endParaRPr>
          </a:p>
        </p:txBody>
      </p:sp>
      <p:sp>
        <p:nvSpPr>
          <p:cNvPr id="10" name="pole tekstowe 9">
            <a:extLst>
              <a:ext uri="{FF2B5EF4-FFF2-40B4-BE49-F238E27FC236}">
                <a16:creationId xmlns:a16="http://schemas.microsoft.com/office/drawing/2014/main" id="{42A44DC6-4205-C644-A4AC-F9C6319DE612}"/>
              </a:ext>
            </a:extLst>
          </p:cNvPr>
          <p:cNvSpPr txBox="1"/>
          <p:nvPr/>
        </p:nvSpPr>
        <p:spPr>
          <a:xfrm>
            <a:off x="3119022" y="3658465"/>
            <a:ext cx="6096000" cy="523220"/>
          </a:xfrm>
          <a:prstGeom prst="rect">
            <a:avLst/>
          </a:prstGeom>
          <a:noFill/>
        </p:spPr>
        <p:txBody>
          <a:bodyPr wrap="square">
            <a:spAutoFit/>
          </a:bodyPr>
          <a:lstStyle/>
          <a:p>
            <a:r>
              <a:rPr lang="en-US" sz="2800" b="0" i="0" dirty="0" err="1">
                <a:solidFill>
                  <a:srgbClr val="000000"/>
                </a:solidFill>
                <a:effectLst/>
                <a:latin typeface="SFMono-Regular"/>
              </a:rPr>
              <a:t>sp_invoke_external_rest_endpoint</a:t>
            </a:r>
            <a:endParaRPr lang="en-US" sz="2800" dirty="0"/>
          </a:p>
        </p:txBody>
      </p:sp>
    </p:spTree>
    <p:extLst>
      <p:ext uri="{BB962C8B-B14F-4D97-AF65-F5344CB8AC3E}">
        <p14:creationId xmlns:p14="http://schemas.microsoft.com/office/powerpoint/2010/main" val="40577172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ytuł 5">
            <a:extLst>
              <a:ext uri="{FF2B5EF4-FFF2-40B4-BE49-F238E27FC236}">
                <a16:creationId xmlns:a16="http://schemas.microsoft.com/office/drawing/2014/main" id="{CD24616A-313B-DFA3-1B15-736E1B056B69}"/>
              </a:ext>
            </a:extLst>
          </p:cNvPr>
          <p:cNvSpPr>
            <a:spLocks noGrp="1"/>
          </p:cNvSpPr>
          <p:nvPr>
            <p:ph type="title"/>
          </p:nvPr>
        </p:nvSpPr>
        <p:spPr/>
        <p:txBody>
          <a:bodyPr/>
          <a:lstStyle/>
          <a:p>
            <a:r>
              <a:rPr lang="en-US" dirty="0"/>
              <a:t>Azure Services</a:t>
            </a:r>
          </a:p>
        </p:txBody>
      </p:sp>
      <p:sp>
        <p:nvSpPr>
          <p:cNvPr id="2" name="Symbol zastępczy daty 1">
            <a:extLst>
              <a:ext uri="{FF2B5EF4-FFF2-40B4-BE49-F238E27FC236}">
                <a16:creationId xmlns:a16="http://schemas.microsoft.com/office/drawing/2014/main" id="{42EB82BF-7615-75F9-FF99-4B127A6A31E1}"/>
              </a:ext>
            </a:extLst>
          </p:cNvPr>
          <p:cNvSpPr>
            <a:spLocks noGrp="1"/>
          </p:cNvSpPr>
          <p:nvPr>
            <p:ph type="dt" sz="half" idx="10"/>
          </p:nvPr>
        </p:nvSpPr>
        <p:spPr/>
        <p:txBody>
          <a:bodyPr/>
          <a:lstStyle/>
          <a:p>
            <a:fld id="{332AA367-BC85-469B-B9FE-C4FFD5CC8876}" type="datetime1">
              <a:rPr lang="pl-PL" smtClean="0"/>
              <a:t>09.05.2023</a:t>
            </a:fld>
            <a:endParaRPr lang="pl-PL"/>
          </a:p>
        </p:txBody>
      </p:sp>
      <p:sp>
        <p:nvSpPr>
          <p:cNvPr id="3" name="Symbol zastępczy stopki 2">
            <a:extLst>
              <a:ext uri="{FF2B5EF4-FFF2-40B4-BE49-F238E27FC236}">
                <a16:creationId xmlns:a16="http://schemas.microsoft.com/office/drawing/2014/main" id="{E671047E-81BC-07A1-8868-86DB481A096A}"/>
              </a:ext>
            </a:extLst>
          </p:cNvPr>
          <p:cNvSpPr>
            <a:spLocks noGrp="1"/>
          </p:cNvSpPr>
          <p:nvPr>
            <p:ph type="ftr" sz="quarter" idx="11"/>
          </p:nvPr>
        </p:nvSpPr>
        <p:spPr/>
        <p:txBody>
          <a:bodyPr/>
          <a:lstStyle/>
          <a:p>
            <a:r>
              <a:rPr lang="pl-PL"/>
              <a:t>SQLDay 2023</a:t>
            </a:r>
          </a:p>
        </p:txBody>
      </p:sp>
      <p:sp>
        <p:nvSpPr>
          <p:cNvPr id="4" name="Symbol zastępczy numeru slajdu 3">
            <a:extLst>
              <a:ext uri="{FF2B5EF4-FFF2-40B4-BE49-F238E27FC236}">
                <a16:creationId xmlns:a16="http://schemas.microsoft.com/office/drawing/2014/main" id="{84B7E074-2024-230F-1324-F41BD1977E43}"/>
              </a:ext>
            </a:extLst>
          </p:cNvPr>
          <p:cNvSpPr>
            <a:spLocks noGrp="1"/>
          </p:cNvSpPr>
          <p:nvPr>
            <p:ph type="sldNum" sz="quarter" idx="12"/>
          </p:nvPr>
        </p:nvSpPr>
        <p:spPr/>
        <p:txBody>
          <a:bodyPr/>
          <a:lstStyle/>
          <a:p>
            <a:fld id="{B4402EB9-F900-47E6-9FD9-135948A9D9AC}" type="slidenum">
              <a:rPr lang="pl-PL" smtClean="0"/>
              <a:t>7</a:t>
            </a:fld>
            <a:endParaRPr lang="pl-PL"/>
          </a:p>
        </p:txBody>
      </p:sp>
      <p:graphicFrame>
        <p:nvGraphicFramePr>
          <p:cNvPr id="5" name="Tabela 4">
            <a:extLst>
              <a:ext uri="{FF2B5EF4-FFF2-40B4-BE49-F238E27FC236}">
                <a16:creationId xmlns:a16="http://schemas.microsoft.com/office/drawing/2014/main" id="{D1EC56E6-DC22-0796-7AB3-7EF627B90C7A}"/>
              </a:ext>
            </a:extLst>
          </p:cNvPr>
          <p:cNvGraphicFramePr>
            <a:graphicFrameLocks noGrp="1"/>
          </p:cNvGraphicFramePr>
          <p:nvPr>
            <p:extLst>
              <p:ext uri="{D42A27DB-BD31-4B8C-83A1-F6EECF244321}">
                <p14:modId xmlns:p14="http://schemas.microsoft.com/office/powerpoint/2010/main" val="3765406877"/>
              </p:ext>
            </p:extLst>
          </p:nvPr>
        </p:nvGraphicFramePr>
        <p:xfrm>
          <a:off x="838200" y="2355374"/>
          <a:ext cx="10515600" cy="3291840"/>
        </p:xfrm>
        <a:graphic>
          <a:graphicData uri="http://schemas.openxmlformats.org/drawingml/2006/table">
            <a:tbl>
              <a:tblPr/>
              <a:tblGrid>
                <a:gridCol w="5257800">
                  <a:extLst>
                    <a:ext uri="{9D8B030D-6E8A-4147-A177-3AD203B41FA5}">
                      <a16:colId xmlns:a16="http://schemas.microsoft.com/office/drawing/2014/main" val="2363998042"/>
                    </a:ext>
                  </a:extLst>
                </a:gridCol>
                <a:gridCol w="5257800">
                  <a:extLst>
                    <a:ext uri="{9D8B030D-6E8A-4147-A177-3AD203B41FA5}">
                      <a16:colId xmlns:a16="http://schemas.microsoft.com/office/drawing/2014/main" val="1019027770"/>
                    </a:ext>
                  </a:extLst>
                </a:gridCol>
              </a:tblGrid>
              <a:tr h="0">
                <a:tc gridSpan="2">
                  <a:txBody>
                    <a:bodyPr/>
                    <a:lstStyle/>
                    <a:p>
                      <a:pPr algn="ctr" fontAlgn="b"/>
                      <a:r>
                        <a:rPr lang="en-US" b="1" dirty="0">
                          <a:effectLst/>
                        </a:rPr>
                        <a:t>Azure Service</a:t>
                      </a:r>
                    </a:p>
                  </a:txBody>
                  <a:tcPr anchor="b">
                    <a:lnL w="9525" cap="flat" cmpd="sng" algn="ctr">
                      <a:solidFill>
                        <a:srgbClr val="D3D3D3"/>
                      </a:solidFill>
                      <a:prstDash val="solid"/>
                      <a:round/>
                      <a:headEnd type="none" w="med" len="med"/>
                      <a:tailEnd type="none" w="med" len="med"/>
                    </a:lnL>
                    <a:lnR w="9525" cap="flat" cmpd="sng" algn="ctr">
                      <a:solidFill>
                        <a:srgbClr val="D3D3D3"/>
                      </a:solidFill>
                      <a:prstDash val="solid"/>
                      <a:round/>
                      <a:headEnd type="none" w="med" len="med"/>
                      <a:tailEnd type="none" w="med" len="med"/>
                    </a:lnR>
                    <a:lnT w="9525" cap="flat" cmpd="sng" algn="ctr">
                      <a:solidFill>
                        <a:srgbClr val="DEE2E6"/>
                      </a:solidFill>
                      <a:prstDash val="solid"/>
                      <a:round/>
                      <a:headEnd type="none" w="med" len="med"/>
                      <a:tailEnd type="none" w="med" len="med"/>
                    </a:lnT>
                    <a:lnB w="9525" cap="flat" cmpd="sng" algn="ctr">
                      <a:solidFill>
                        <a:srgbClr val="DEE2E6"/>
                      </a:solidFill>
                      <a:prstDash val="solid"/>
                      <a:round/>
                      <a:headEnd type="none" w="med" len="med"/>
                      <a:tailEnd type="none" w="med" len="med"/>
                    </a:lnB>
                    <a:solidFill>
                      <a:srgbClr val="F9F9F9"/>
                    </a:solidFill>
                  </a:tcPr>
                </a:tc>
                <a:tc hMerge="1">
                  <a:txBody>
                    <a:bodyPr/>
                    <a:lstStyle/>
                    <a:p>
                      <a:endParaRPr lang="en-US"/>
                    </a:p>
                  </a:txBody>
                  <a:tcPr/>
                </a:tc>
                <a:extLst>
                  <a:ext uri="{0D108BD9-81ED-4DB2-BD59-A6C34878D82A}">
                    <a16:rowId xmlns:a16="http://schemas.microsoft.com/office/drawing/2014/main" val="2943354243"/>
                  </a:ext>
                </a:extLst>
              </a:tr>
              <a:tr h="0">
                <a:tc>
                  <a:txBody>
                    <a:bodyPr/>
                    <a:lstStyle/>
                    <a:p>
                      <a:pPr fontAlgn="t"/>
                      <a:r>
                        <a:rPr lang="en-US">
                          <a:effectLst/>
                        </a:rPr>
                        <a:t>Azure Functions</a:t>
                      </a:r>
                    </a:p>
                  </a:txBody>
                  <a:tcPr>
                    <a:lnL w="9525" cap="flat" cmpd="sng" algn="ctr">
                      <a:solidFill>
                        <a:srgbClr val="D3D3D3"/>
                      </a:solidFill>
                      <a:prstDash val="solid"/>
                      <a:round/>
                      <a:headEnd type="none" w="med" len="med"/>
                      <a:tailEnd type="none" w="med" len="med"/>
                    </a:lnL>
                    <a:lnR w="9525" cap="flat" cmpd="sng" algn="ctr">
                      <a:solidFill>
                        <a:srgbClr val="D3D3D3"/>
                      </a:solidFill>
                      <a:prstDash val="solid"/>
                      <a:round/>
                      <a:headEnd type="none" w="med" len="med"/>
                      <a:tailEnd type="none" w="med" len="med"/>
                    </a:lnR>
                    <a:lnT w="9525" cap="flat" cmpd="sng" algn="ctr">
                      <a:solidFill>
                        <a:srgbClr val="DEE2E6"/>
                      </a:solidFill>
                      <a:prstDash val="solid"/>
                      <a:round/>
                      <a:headEnd type="none" w="med" len="med"/>
                      <a:tailEnd type="none" w="med" len="med"/>
                    </a:lnT>
                    <a:lnB w="9525" cap="flat" cmpd="sng" algn="ctr">
                      <a:solidFill>
                        <a:srgbClr val="DEE2E6"/>
                      </a:solidFill>
                      <a:prstDash val="solid"/>
                      <a:round/>
                      <a:headEnd type="none" w="med" len="med"/>
                      <a:tailEnd type="none" w="med" len="med"/>
                    </a:lnB>
                    <a:solidFill>
                      <a:srgbClr val="FFFFFF"/>
                    </a:solidFill>
                  </a:tcPr>
                </a:tc>
                <a:tc>
                  <a:txBody>
                    <a:bodyPr/>
                    <a:lstStyle/>
                    <a:p>
                      <a:pPr fontAlgn="t"/>
                      <a:r>
                        <a:rPr lang="en-US">
                          <a:effectLst/>
                        </a:rPr>
                        <a:t>Azure Apps Service</a:t>
                      </a:r>
                    </a:p>
                  </a:txBody>
                  <a:tcPr>
                    <a:lnL w="9525" cap="flat" cmpd="sng" algn="ctr">
                      <a:solidFill>
                        <a:srgbClr val="D3D3D3"/>
                      </a:solidFill>
                      <a:prstDash val="solid"/>
                      <a:round/>
                      <a:headEnd type="none" w="med" len="med"/>
                      <a:tailEnd type="none" w="med" len="med"/>
                    </a:lnL>
                    <a:lnR w="9525" cap="flat" cmpd="sng" algn="ctr">
                      <a:solidFill>
                        <a:srgbClr val="D3D3D3"/>
                      </a:solidFill>
                      <a:prstDash val="solid"/>
                      <a:round/>
                      <a:headEnd type="none" w="med" len="med"/>
                      <a:tailEnd type="none" w="med" len="med"/>
                    </a:lnR>
                    <a:lnT w="9525" cap="flat" cmpd="sng" algn="ctr">
                      <a:solidFill>
                        <a:srgbClr val="DEE2E6"/>
                      </a:solidFill>
                      <a:prstDash val="solid"/>
                      <a:round/>
                      <a:headEnd type="none" w="med" len="med"/>
                      <a:tailEnd type="none" w="med" len="med"/>
                    </a:lnT>
                    <a:lnB w="9525" cap="flat" cmpd="sng" algn="ctr">
                      <a:solidFill>
                        <a:srgbClr val="DEE2E6"/>
                      </a:solidFill>
                      <a:prstDash val="solid"/>
                      <a:round/>
                      <a:headEnd type="none" w="med" len="med"/>
                      <a:tailEnd type="none" w="med" len="med"/>
                    </a:lnB>
                    <a:solidFill>
                      <a:srgbClr val="FFFFFF"/>
                    </a:solidFill>
                  </a:tcPr>
                </a:tc>
                <a:extLst>
                  <a:ext uri="{0D108BD9-81ED-4DB2-BD59-A6C34878D82A}">
                    <a16:rowId xmlns:a16="http://schemas.microsoft.com/office/drawing/2014/main" val="3871532494"/>
                  </a:ext>
                </a:extLst>
              </a:tr>
              <a:tr h="0">
                <a:tc>
                  <a:txBody>
                    <a:bodyPr/>
                    <a:lstStyle/>
                    <a:p>
                      <a:pPr fontAlgn="t"/>
                      <a:r>
                        <a:rPr lang="en-US">
                          <a:effectLst/>
                        </a:rPr>
                        <a:t>Azure App Service Environment</a:t>
                      </a:r>
                    </a:p>
                  </a:txBody>
                  <a:tcPr>
                    <a:lnL w="9525" cap="flat" cmpd="sng" algn="ctr">
                      <a:solidFill>
                        <a:srgbClr val="D3D3D3"/>
                      </a:solidFill>
                      <a:prstDash val="solid"/>
                      <a:round/>
                      <a:headEnd type="none" w="med" len="med"/>
                      <a:tailEnd type="none" w="med" len="med"/>
                    </a:lnL>
                    <a:lnR w="9525" cap="flat" cmpd="sng" algn="ctr">
                      <a:solidFill>
                        <a:srgbClr val="D3D3D3"/>
                      </a:solidFill>
                      <a:prstDash val="solid"/>
                      <a:round/>
                      <a:headEnd type="none" w="med" len="med"/>
                      <a:tailEnd type="none" w="med" len="med"/>
                    </a:lnR>
                    <a:lnT w="9525" cap="flat" cmpd="sng" algn="ctr">
                      <a:solidFill>
                        <a:srgbClr val="DEE2E6"/>
                      </a:solidFill>
                      <a:prstDash val="solid"/>
                      <a:round/>
                      <a:headEnd type="none" w="med" len="med"/>
                      <a:tailEnd type="none" w="med" len="med"/>
                    </a:lnT>
                    <a:lnB w="9525" cap="flat" cmpd="sng" algn="ctr">
                      <a:solidFill>
                        <a:srgbClr val="DEE2E6"/>
                      </a:solidFill>
                      <a:prstDash val="solid"/>
                      <a:round/>
                      <a:headEnd type="none" w="med" len="med"/>
                      <a:tailEnd type="none" w="med" len="med"/>
                    </a:lnB>
                    <a:solidFill>
                      <a:srgbClr val="F9F9F9"/>
                    </a:solidFill>
                  </a:tcPr>
                </a:tc>
                <a:tc>
                  <a:txBody>
                    <a:bodyPr/>
                    <a:lstStyle/>
                    <a:p>
                      <a:pPr fontAlgn="t"/>
                      <a:r>
                        <a:rPr lang="en-US">
                          <a:effectLst/>
                        </a:rPr>
                        <a:t>Azure Static Web Apps</a:t>
                      </a:r>
                    </a:p>
                  </a:txBody>
                  <a:tcPr>
                    <a:lnL w="9525" cap="flat" cmpd="sng" algn="ctr">
                      <a:solidFill>
                        <a:srgbClr val="D3D3D3"/>
                      </a:solidFill>
                      <a:prstDash val="solid"/>
                      <a:round/>
                      <a:headEnd type="none" w="med" len="med"/>
                      <a:tailEnd type="none" w="med" len="med"/>
                    </a:lnL>
                    <a:lnR w="9525" cap="flat" cmpd="sng" algn="ctr">
                      <a:solidFill>
                        <a:srgbClr val="D3D3D3"/>
                      </a:solidFill>
                      <a:prstDash val="solid"/>
                      <a:round/>
                      <a:headEnd type="none" w="med" len="med"/>
                      <a:tailEnd type="none" w="med" len="med"/>
                    </a:lnR>
                    <a:lnT w="9525" cap="flat" cmpd="sng" algn="ctr">
                      <a:solidFill>
                        <a:srgbClr val="DEE2E6"/>
                      </a:solidFill>
                      <a:prstDash val="solid"/>
                      <a:round/>
                      <a:headEnd type="none" w="med" len="med"/>
                      <a:tailEnd type="none" w="med" len="med"/>
                    </a:lnT>
                    <a:lnB w="9525" cap="flat" cmpd="sng" algn="ctr">
                      <a:solidFill>
                        <a:srgbClr val="DEE2E6"/>
                      </a:solidFill>
                      <a:prstDash val="solid"/>
                      <a:round/>
                      <a:headEnd type="none" w="med" len="med"/>
                      <a:tailEnd type="none" w="med" len="med"/>
                    </a:lnB>
                    <a:solidFill>
                      <a:srgbClr val="F9F9F9"/>
                    </a:solidFill>
                  </a:tcPr>
                </a:tc>
                <a:extLst>
                  <a:ext uri="{0D108BD9-81ED-4DB2-BD59-A6C34878D82A}">
                    <a16:rowId xmlns:a16="http://schemas.microsoft.com/office/drawing/2014/main" val="1235732884"/>
                  </a:ext>
                </a:extLst>
              </a:tr>
              <a:tr h="0">
                <a:tc>
                  <a:txBody>
                    <a:bodyPr/>
                    <a:lstStyle/>
                    <a:p>
                      <a:pPr fontAlgn="t"/>
                      <a:r>
                        <a:rPr lang="en-US">
                          <a:effectLst/>
                        </a:rPr>
                        <a:t>Azure Logic Apps</a:t>
                      </a:r>
                    </a:p>
                  </a:txBody>
                  <a:tcPr>
                    <a:lnL w="9525" cap="flat" cmpd="sng" algn="ctr">
                      <a:solidFill>
                        <a:srgbClr val="D3D3D3"/>
                      </a:solidFill>
                      <a:prstDash val="solid"/>
                      <a:round/>
                      <a:headEnd type="none" w="med" len="med"/>
                      <a:tailEnd type="none" w="med" len="med"/>
                    </a:lnL>
                    <a:lnR w="9525" cap="flat" cmpd="sng" algn="ctr">
                      <a:solidFill>
                        <a:srgbClr val="D3D3D3"/>
                      </a:solidFill>
                      <a:prstDash val="solid"/>
                      <a:round/>
                      <a:headEnd type="none" w="med" len="med"/>
                      <a:tailEnd type="none" w="med" len="med"/>
                    </a:lnR>
                    <a:lnT w="9525" cap="flat" cmpd="sng" algn="ctr">
                      <a:solidFill>
                        <a:srgbClr val="DEE2E6"/>
                      </a:solidFill>
                      <a:prstDash val="solid"/>
                      <a:round/>
                      <a:headEnd type="none" w="med" len="med"/>
                      <a:tailEnd type="none" w="med" len="med"/>
                    </a:lnT>
                    <a:lnB w="9525" cap="flat" cmpd="sng" algn="ctr">
                      <a:solidFill>
                        <a:srgbClr val="DEE2E6"/>
                      </a:solidFill>
                      <a:prstDash val="solid"/>
                      <a:round/>
                      <a:headEnd type="none" w="med" len="med"/>
                      <a:tailEnd type="none" w="med" len="med"/>
                    </a:lnB>
                    <a:solidFill>
                      <a:srgbClr val="FFFFFF"/>
                    </a:solidFill>
                  </a:tcPr>
                </a:tc>
                <a:tc>
                  <a:txBody>
                    <a:bodyPr/>
                    <a:lstStyle/>
                    <a:p>
                      <a:pPr fontAlgn="t"/>
                      <a:r>
                        <a:rPr lang="en-US">
                          <a:effectLst/>
                        </a:rPr>
                        <a:t>Azure Container Instances</a:t>
                      </a:r>
                    </a:p>
                  </a:txBody>
                  <a:tcPr>
                    <a:lnL w="9525" cap="flat" cmpd="sng" algn="ctr">
                      <a:solidFill>
                        <a:srgbClr val="D3D3D3"/>
                      </a:solidFill>
                      <a:prstDash val="solid"/>
                      <a:round/>
                      <a:headEnd type="none" w="med" len="med"/>
                      <a:tailEnd type="none" w="med" len="med"/>
                    </a:lnL>
                    <a:lnR w="9525" cap="flat" cmpd="sng" algn="ctr">
                      <a:solidFill>
                        <a:srgbClr val="D3D3D3"/>
                      </a:solidFill>
                      <a:prstDash val="solid"/>
                      <a:round/>
                      <a:headEnd type="none" w="med" len="med"/>
                      <a:tailEnd type="none" w="med" len="med"/>
                    </a:lnR>
                    <a:lnT w="9525" cap="flat" cmpd="sng" algn="ctr">
                      <a:solidFill>
                        <a:srgbClr val="DEE2E6"/>
                      </a:solidFill>
                      <a:prstDash val="solid"/>
                      <a:round/>
                      <a:headEnd type="none" w="med" len="med"/>
                      <a:tailEnd type="none" w="med" len="med"/>
                    </a:lnT>
                    <a:lnB w="9525" cap="flat" cmpd="sng" algn="ctr">
                      <a:solidFill>
                        <a:srgbClr val="DEE2E6"/>
                      </a:solidFill>
                      <a:prstDash val="solid"/>
                      <a:round/>
                      <a:headEnd type="none" w="med" len="med"/>
                      <a:tailEnd type="none" w="med" len="med"/>
                    </a:lnB>
                    <a:solidFill>
                      <a:srgbClr val="FFFFFF"/>
                    </a:solidFill>
                  </a:tcPr>
                </a:tc>
                <a:extLst>
                  <a:ext uri="{0D108BD9-81ED-4DB2-BD59-A6C34878D82A}">
                    <a16:rowId xmlns:a16="http://schemas.microsoft.com/office/drawing/2014/main" val="3518202020"/>
                  </a:ext>
                </a:extLst>
              </a:tr>
              <a:tr h="0">
                <a:tc>
                  <a:txBody>
                    <a:bodyPr/>
                    <a:lstStyle/>
                    <a:p>
                      <a:pPr fontAlgn="t"/>
                      <a:r>
                        <a:rPr lang="en-US">
                          <a:effectLst/>
                        </a:rPr>
                        <a:t>Azure Event Grid</a:t>
                      </a:r>
                    </a:p>
                  </a:txBody>
                  <a:tcPr>
                    <a:lnL w="9525" cap="flat" cmpd="sng" algn="ctr">
                      <a:solidFill>
                        <a:srgbClr val="D3D3D3"/>
                      </a:solidFill>
                      <a:prstDash val="solid"/>
                      <a:round/>
                      <a:headEnd type="none" w="med" len="med"/>
                      <a:tailEnd type="none" w="med" len="med"/>
                    </a:lnL>
                    <a:lnR w="9525" cap="flat" cmpd="sng" algn="ctr">
                      <a:solidFill>
                        <a:srgbClr val="D3D3D3"/>
                      </a:solidFill>
                      <a:prstDash val="solid"/>
                      <a:round/>
                      <a:headEnd type="none" w="med" len="med"/>
                      <a:tailEnd type="none" w="med" len="med"/>
                    </a:lnR>
                    <a:lnT w="9525" cap="flat" cmpd="sng" algn="ctr">
                      <a:solidFill>
                        <a:srgbClr val="DEE2E6"/>
                      </a:solidFill>
                      <a:prstDash val="solid"/>
                      <a:round/>
                      <a:headEnd type="none" w="med" len="med"/>
                      <a:tailEnd type="none" w="med" len="med"/>
                    </a:lnT>
                    <a:lnB w="9525" cap="flat" cmpd="sng" algn="ctr">
                      <a:solidFill>
                        <a:srgbClr val="DEE2E6"/>
                      </a:solidFill>
                      <a:prstDash val="solid"/>
                      <a:round/>
                      <a:headEnd type="none" w="med" len="med"/>
                      <a:tailEnd type="none" w="med" len="med"/>
                    </a:lnB>
                    <a:solidFill>
                      <a:srgbClr val="F9F9F9"/>
                    </a:solidFill>
                  </a:tcPr>
                </a:tc>
                <a:tc>
                  <a:txBody>
                    <a:bodyPr/>
                    <a:lstStyle/>
                    <a:p>
                      <a:pPr fontAlgn="t"/>
                      <a:r>
                        <a:rPr lang="en-US">
                          <a:effectLst/>
                        </a:rPr>
                        <a:t>Azure Event Hubs</a:t>
                      </a:r>
                    </a:p>
                  </a:txBody>
                  <a:tcPr>
                    <a:lnL w="9525" cap="flat" cmpd="sng" algn="ctr">
                      <a:solidFill>
                        <a:srgbClr val="D3D3D3"/>
                      </a:solidFill>
                      <a:prstDash val="solid"/>
                      <a:round/>
                      <a:headEnd type="none" w="med" len="med"/>
                      <a:tailEnd type="none" w="med" len="med"/>
                    </a:lnL>
                    <a:lnR w="9525" cap="flat" cmpd="sng" algn="ctr">
                      <a:solidFill>
                        <a:srgbClr val="D3D3D3"/>
                      </a:solidFill>
                      <a:prstDash val="solid"/>
                      <a:round/>
                      <a:headEnd type="none" w="med" len="med"/>
                      <a:tailEnd type="none" w="med" len="med"/>
                    </a:lnR>
                    <a:lnT w="9525" cap="flat" cmpd="sng" algn="ctr">
                      <a:solidFill>
                        <a:srgbClr val="DEE2E6"/>
                      </a:solidFill>
                      <a:prstDash val="solid"/>
                      <a:round/>
                      <a:headEnd type="none" w="med" len="med"/>
                      <a:tailEnd type="none" w="med" len="med"/>
                    </a:lnT>
                    <a:lnB w="9525" cap="flat" cmpd="sng" algn="ctr">
                      <a:solidFill>
                        <a:srgbClr val="DEE2E6"/>
                      </a:solidFill>
                      <a:prstDash val="solid"/>
                      <a:round/>
                      <a:headEnd type="none" w="med" len="med"/>
                      <a:tailEnd type="none" w="med" len="med"/>
                    </a:lnB>
                    <a:solidFill>
                      <a:srgbClr val="F9F9F9"/>
                    </a:solidFill>
                  </a:tcPr>
                </a:tc>
                <a:extLst>
                  <a:ext uri="{0D108BD9-81ED-4DB2-BD59-A6C34878D82A}">
                    <a16:rowId xmlns:a16="http://schemas.microsoft.com/office/drawing/2014/main" val="3924102553"/>
                  </a:ext>
                </a:extLst>
              </a:tr>
              <a:tr h="0">
                <a:tc>
                  <a:txBody>
                    <a:bodyPr/>
                    <a:lstStyle/>
                    <a:p>
                      <a:pPr fontAlgn="t"/>
                      <a:r>
                        <a:rPr lang="en-US">
                          <a:effectLst/>
                        </a:rPr>
                        <a:t>PowerApps / Dataverse</a:t>
                      </a:r>
                    </a:p>
                  </a:txBody>
                  <a:tcPr>
                    <a:lnL w="9525" cap="flat" cmpd="sng" algn="ctr">
                      <a:solidFill>
                        <a:srgbClr val="D3D3D3"/>
                      </a:solidFill>
                      <a:prstDash val="solid"/>
                      <a:round/>
                      <a:headEnd type="none" w="med" len="med"/>
                      <a:tailEnd type="none" w="med" len="med"/>
                    </a:lnL>
                    <a:lnR w="9525" cap="flat" cmpd="sng" algn="ctr">
                      <a:solidFill>
                        <a:srgbClr val="D3D3D3"/>
                      </a:solidFill>
                      <a:prstDash val="solid"/>
                      <a:round/>
                      <a:headEnd type="none" w="med" len="med"/>
                      <a:tailEnd type="none" w="med" len="med"/>
                    </a:lnR>
                    <a:lnT w="9525" cap="flat" cmpd="sng" algn="ctr">
                      <a:solidFill>
                        <a:srgbClr val="DEE2E6"/>
                      </a:solidFill>
                      <a:prstDash val="solid"/>
                      <a:round/>
                      <a:headEnd type="none" w="med" len="med"/>
                      <a:tailEnd type="none" w="med" len="med"/>
                    </a:lnT>
                    <a:lnB w="9525" cap="flat" cmpd="sng" algn="ctr">
                      <a:solidFill>
                        <a:srgbClr val="DEE2E6"/>
                      </a:solidFill>
                      <a:prstDash val="solid"/>
                      <a:round/>
                      <a:headEnd type="none" w="med" len="med"/>
                      <a:tailEnd type="none" w="med" len="med"/>
                    </a:lnB>
                    <a:solidFill>
                      <a:srgbClr val="FFFFFF"/>
                    </a:solidFill>
                  </a:tcPr>
                </a:tc>
                <a:tc>
                  <a:txBody>
                    <a:bodyPr/>
                    <a:lstStyle/>
                    <a:p>
                      <a:pPr fontAlgn="t"/>
                      <a:r>
                        <a:rPr lang="en-US">
                          <a:effectLst/>
                        </a:rPr>
                        <a:t>Azure Cognitive Services</a:t>
                      </a:r>
                    </a:p>
                  </a:txBody>
                  <a:tcPr>
                    <a:lnL w="9525" cap="flat" cmpd="sng" algn="ctr">
                      <a:solidFill>
                        <a:srgbClr val="D3D3D3"/>
                      </a:solidFill>
                      <a:prstDash val="solid"/>
                      <a:round/>
                      <a:headEnd type="none" w="med" len="med"/>
                      <a:tailEnd type="none" w="med" len="med"/>
                    </a:lnL>
                    <a:lnR w="9525" cap="flat" cmpd="sng" algn="ctr">
                      <a:solidFill>
                        <a:srgbClr val="D3D3D3"/>
                      </a:solidFill>
                      <a:prstDash val="solid"/>
                      <a:round/>
                      <a:headEnd type="none" w="med" len="med"/>
                      <a:tailEnd type="none" w="med" len="med"/>
                    </a:lnR>
                    <a:lnT w="9525" cap="flat" cmpd="sng" algn="ctr">
                      <a:solidFill>
                        <a:srgbClr val="DEE2E6"/>
                      </a:solidFill>
                      <a:prstDash val="solid"/>
                      <a:round/>
                      <a:headEnd type="none" w="med" len="med"/>
                      <a:tailEnd type="none" w="med" len="med"/>
                    </a:lnT>
                    <a:lnB w="9525" cap="flat" cmpd="sng" algn="ctr">
                      <a:solidFill>
                        <a:srgbClr val="DEE2E6"/>
                      </a:solidFill>
                      <a:prstDash val="solid"/>
                      <a:round/>
                      <a:headEnd type="none" w="med" len="med"/>
                      <a:tailEnd type="none" w="med" len="med"/>
                    </a:lnB>
                    <a:solidFill>
                      <a:srgbClr val="FFFFFF"/>
                    </a:solidFill>
                  </a:tcPr>
                </a:tc>
                <a:extLst>
                  <a:ext uri="{0D108BD9-81ED-4DB2-BD59-A6C34878D82A}">
                    <a16:rowId xmlns:a16="http://schemas.microsoft.com/office/drawing/2014/main" val="360112396"/>
                  </a:ext>
                </a:extLst>
              </a:tr>
              <a:tr h="0">
                <a:tc>
                  <a:txBody>
                    <a:bodyPr/>
                    <a:lstStyle/>
                    <a:p>
                      <a:pPr fontAlgn="t"/>
                      <a:r>
                        <a:rPr lang="en-US">
                          <a:effectLst/>
                        </a:rPr>
                        <a:t>Power BI</a:t>
                      </a:r>
                    </a:p>
                  </a:txBody>
                  <a:tcPr>
                    <a:lnL w="9525" cap="flat" cmpd="sng" algn="ctr">
                      <a:solidFill>
                        <a:srgbClr val="D3D3D3"/>
                      </a:solidFill>
                      <a:prstDash val="solid"/>
                      <a:round/>
                      <a:headEnd type="none" w="med" len="med"/>
                      <a:tailEnd type="none" w="med" len="med"/>
                    </a:lnL>
                    <a:lnR w="9525" cap="flat" cmpd="sng" algn="ctr">
                      <a:solidFill>
                        <a:srgbClr val="D3D3D3"/>
                      </a:solidFill>
                      <a:prstDash val="solid"/>
                      <a:round/>
                      <a:headEnd type="none" w="med" len="med"/>
                      <a:tailEnd type="none" w="med" len="med"/>
                    </a:lnR>
                    <a:lnT w="9525" cap="flat" cmpd="sng" algn="ctr">
                      <a:solidFill>
                        <a:srgbClr val="DEE2E6"/>
                      </a:solidFill>
                      <a:prstDash val="solid"/>
                      <a:round/>
                      <a:headEnd type="none" w="med" len="med"/>
                      <a:tailEnd type="none" w="med" len="med"/>
                    </a:lnT>
                    <a:lnB w="9525" cap="flat" cmpd="sng" algn="ctr">
                      <a:solidFill>
                        <a:srgbClr val="DEE2E6"/>
                      </a:solidFill>
                      <a:prstDash val="solid"/>
                      <a:round/>
                      <a:headEnd type="none" w="med" len="med"/>
                      <a:tailEnd type="none" w="med" len="med"/>
                    </a:lnB>
                    <a:solidFill>
                      <a:srgbClr val="F9F9F9"/>
                    </a:solidFill>
                  </a:tcPr>
                </a:tc>
                <a:tc>
                  <a:txBody>
                    <a:bodyPr/>
                    <a:lstStyle/>
                    <a:p>
                      <a:pPr fontAlgn="t"/>
                      <a:r>
                        <a:rPr lang="en-US">
                          <a:effectLst/>
                        </a:rPr>
                        <a:t>Microsoft Graph</a:t>
                      </a:r>
                    </a:p>
                  </a:txBody>
                  <a:tcPr>
                    <a:lnL w="9525" cap="flat" cmpd="sng" algn="ctr">
                      <a:solidFill>
                        <a:srgbClr val="D3D3D3"/>
                      </a:solidFill>
                      <a:prstDash val="solid"/>
                      <a:round/>
                      <a:headEnd type="none" w="med" len="med"/>
                      <a:tailEnd type="none" w="med" len="med"/>
                    </a:lnL>
                    <a:lnR w="9525" cap="flat" cmpd="sng" algn="ctr">
                      <a:solidFill>
                        <a:srgbClr val="D3D3D3"/>
                      </a:solidFill>
                      <a:prstDash val="solid"/>
                      <a:round/>
                      <a:headEnd type="none" w="med" len="med"/>
                      <a:tailEnd type="none" w="med" len="med"/>
                    </a:lnR>
                    <a:lnT w="9525" cap="flat" cmpd="sng" algn="ctr">
                      <a:solidFill>
                        <a:srgbClr val="DEE2E6"/>
                      </a:solidFill>
                      <a:prstDash val="solid"/>
                      <a:round/>
                      <a:headEnd type="none" w="med" len="med"/>
                      <a:tailEnd type="none" w="med" len="med"/>
                    </a:lnT>
                    <a:lnB w="9525" cap="flat" cmpd="sng" algn="ctr">
                      <a:solidFill>
                        <a:srgbClr val="DEE2E6"/>
                      </a:solidFill>
                      <a:prstDash val="solid"/>
                      <a:round/>
                      <a:headEnd type="none" w="med" len="med"/>
                      <a:tailEnd type="none" w="med" len="med"/>
                    </a:lnB>
                    <a:solidFill>
                      <a:srgbClr val="F9F9F9"/>
                    </a:solidFill>
                  </a:tcPr>
                </a:tc>
                <a:extLst>
                  <a:ext uri="{0D108BD9-81ED-4DB2-BD59-A6C34878D82A}">
                    <a16:rowId xmlns:a16="http://schemas.microsoft.com/office/drawing/2014/main" val="1604121148"/>
                  </a:ext>
                </a:extLst>
              </a:tr>
              <a:tr h="0">
                <a:tc>
                  <a:txBody>
                    <a:bodyPr/>
                    <a:lstStyle/>
                    <a:p>
                      <a:pPr fontAlgn="t"/>
                      <a:r>
                        <a:rPr lang="en-US">
                          <a:effectLst/>
                        </a:rPr>
                        <a:t>Analysis Services</a:t>
                      </a:r>
                    </a:p>
                  </a:txBody>
                  <a:tcPr>
                    <a:lnL w="9525" cap="flat" cmpd="sng" algn="ctr">
                      <a:solidFill>
                        <a:srgbClr val="D3D3D3"/>
                      </a:solidFill>
                      <a:prstDash val="solid"/>
                      <a:round/>
                      <a:headEnd type="none" w="med" len="med"/>
                      <a:tailEnd type="none" w="med" len="med"/>
                    </a:lnL>
                    <a:lnR w="9525" cap="flat" cmpd="sng" algn="ctr">
                      <a:solidFill>
                        <a:srgbClr val="D3D3D3"/>
                      </a:solidFill>
                      <a:prstDash val="solid"/>
                      <a:round/>
                      <a:headEnd type="none" w="med" len="med"/>
                      <a:tailEnd type="none" w="med" len="med"/>
                    </a:lnR>
                    <a:lnT w="9525" cap="flat" cmpd="sng" algn="ctr">
                      <a:solidFill>
                        <a:srgbClr val="DEE2E6"/>
                      </a:solidFill>
                      <a:prstDash val="solid"/>
                      <a:round/>
                      <a:headEnd type="none" w="med" len="med"/>
                      <a:tailEnd type="none" w="med" len="med"/>
                    </a:lnT>
                    <a:lnB w="9525" cap="flat" cmpd="sng" algn="ctr">
                      <a:solidFill>
                        <a:srgbClr val="DEE2E6"/>
                      </a:solidFill>
                      <a:prstDash val="solid"/>
                      <a:round/>
                      <a:headEnd type="none" w="med" len="med"/>
                      <a:tailEnd type="none" w="med" len="med"/>
                    </a:lnB>
                    <a:solidFill>
                      <a:srgbClr val="FFFFFF"/>
                    </a:solidFill>
                  </a:tcPr>
                </a:tc>
                <a:tc>
                  <a:txBody>
                    <a:bodyPr/>
                    <a:lstStyle/>
                    <a:p>
                      <a:pPr fontAlgn="t"/>
                      <a:r>
                        <a:rPr lang="en-US">
                          <a:effectLst/>
                        </a:rPr>
                        <a:t>IoT Central</a:t>
                      </a:r>
                    </a:p>
                  </a:txBody>
                  <a:tcPr>
                    <a:lnL w="9525" cap="flat" cmpd="sng" algn="ctr">
                      <a:solidFill>
                        <a:srgbClr val="D3D3D3"/>
                      </a:solidFill>
                      <a:prstDash val="solid"/>
                      <a:round/>
                      <a:headEnd type="none" w="med" len="med"/>
                      <a:tailEnd type="none" w="med" len="med"/>
                    </a:lnL>
                    <a:lnR w="9525" cap="flat" cmpd="sng" algn="ctr">
                      <a:solidFill>
                        <a:srgbClr val="D3D3D3"/>
                      </a:solidFill>
                      <a:prstDash val="solid"/>
                      <a:round/>
                      <a:headEnd type="none" w="med" len="med"/>
                      <a:tailEnd type="none" w="med" len="med"/>
                    </a:lnR>
                    <a:lnT w="9525" cap="flat" cmpd="sng" algn="ctr">
                      <a:solidFill>
                        <a:srgbClr val="DEE2E6"/>
                      </a:solidFill>
                      <a:prstDash val="solid"/>
                      <a:round/>
                      <a:headEnd type="none" w="med" len="med"/>
                      <a:tailEnd type="none" w="med" len="med"/>
                    </a:lnT>
                    <a:lnB w="9525" cap="flat" cmpd="sng" algn="ctr">
                      <a:solidFill>
                        <a:srgbClr val="DEE2E6"/>
                      </a:solidFill>
                      <a:prstDash val="solid"/>
                      <a:round/>
                      <a:headEnd type="none" w="med" len="med"/>
                      <a:tailEnd type="none" w="med" len="med"/>
                    </a:lnB>
                    <a:solidFill>
                      <a:srgbClr val="FFFFFF"/>
                    </a:solidFill>
                  </a:tcPr>
                </a:tc>
                <a:extLst>
                  <a:ext uri="{0D108BD9-81ED-4DB2-BD59-A6C34878D82A}">
                    <a16:rowId xmlns:a16="http://schemas.microsoft.com/office/drawing/2014/main" val="3077215259"/>
                  </a:ext>
                </a:extLst>
              </a:tr>
              <a:tr h="0">
                <a:tc>
                  <a:txBody>
                    <a:bodyPr/>
                    <a:lstStyle/>
                    <a:p>
                      <a:pPr fontAlgn="t"/>
                      <a:r>
                        <a:rPr lang="en-US">
                          <a:effectLst/>
                        </a:rPr>
                        <a:t>API Management</a:t>
                      </a:r>
                    </a:p>
                  </a:txBody>
                  <a:tcPr>
                    <a:lnL w="9525" cap="flat" cmpd="sng" algn="ctr">
                      <a:solidFill>
                        <a:srgbClr val="D3D3D3"/>
                      </a:solidFill>
                      <a:prstDash val="solid"/>
                      <a:round/>
                      <a:headEnd type="none" w="med" len="med"/>
                      <a:tailEnd type="none" w="med" len="med"/>
                    </a:lnL>
                    <a:lnR w="9525" cap="flat" cmpd="sng" algn="ctr">
                      <a:solidFill>
                        <a:srgbClr val="D3D3D3"/>
                      </a:solidFill>
                      <a:prstDash val="solid"/>
                      <a:round/>
                      <a:headEnd type="none" w="med" len="med"/>
                      <a:tailEnd type="none" w="med" len="med"/>
                    </a:lnR>
                    <a:lnT w="9525" cap="flat" cmpd="sng" algn="ctr">
                      <a:solidFill>
                        <a:srgbClr val="DEE2E6"/>
                      </a:solidFill>
                      <a:prstDash val="solid"/>
                      <a:round/>
                      <a:headEnd type="none" w="med" len="med"/>
                      <a:tailEnd type="none" w="med" len="med"/>
                    </a:lnT>
                    <a:lnB w="9525" cap="flat" cmpd="sng" algn="ctr">
                      <a:solidFill>
                        <a:srgbClr val="D3D3D3"/>
                      </a:solidFill>
                      <a:prstDash val="solid"/>
                      <a:round/>
                      <a:headEnd type="none" w="med" len="med"/>
                      <a:tailEnd type="none" w="med" len="med"/>
                    </a:lnB>
                    <a:solidFill>
                      <a:srgbClr val="F9F9F9"/>
                    </a:solidFill>
                  </a:tcPr>
                </a:tc>
                <a:tc>
                  <a:txBody>
                    <a:bodyPr/>
                    <a:lstStyle/>
                    <a:p>
                      <a:pPr fontAlgn="t"/>
                      <a:endParaRPr lang="en-US" dirty="0">
                        <a:effectLst/>
                      </a:endParaRPr>
                    </a:p>
                  </a:txBody>
                  <a:tcPr>
                    <a:lnL w="9525" cap="flat" cmpd="sng" algn="ctr">
                      <a:solidFill>
                        <a:srgbClr val="D3D3D3"/>
                      </a:solidFill>
                      <a:prstDash val="solid"/>
                      <a:round/>
                      <a:headEnd type="none" w="med" len="med"/>
                      <a:tailEnd type="none" w="med" len="med"/>
                    </a:lnL>
                    <a:lnR w="9525" cap="flat" cmpd="sng" algn="ctr">
                      <a:solidFill>
                        <a:srgbClr val="D3D3D3"/>
                      </a:solidFill>
                      <a:prstDash val="solid"/>
                      <a:round/>
                      <a:headEnd type="none" w="med" len="med"/>
                      <a:tailEnd type="none" w="med" len="med"/>
                    </a:lnR>
                    <a:lnT w="9525" cap="flat" cmpd="sng" algn="ctr">
                      <a:solidFill>
                        <a:srgbClr val="DEE2E6"/>
                      </a:solidFill>
                      <a:prstDash val="solid"/>
                      <a:round/>
                      <a:headEnd type="none" w="med" len="med"/>
                      <a:tailEnd type="none" w="med" len="med"/>
                    </a:lnT>
                    <a:lnB w="9525" cap="flat" cmpd="sng" algn="ctr">
                      <a:solidFill>
                        <a:srgbClr val="D3D3D3"/>
                      </a:solidFill>
                      <a:prstDash val="solid"/>
                      <a:round/>
                      <a:headEnd type="none" w="med" len="med"/>
                      <a:tailEnd type="none" w="med" len="med"/>
                    </a:lnB>
                    <a:solidFill>
                      <a:srgbClr val="F9F9F9"/>
                    </a:solidFill>
                  </a:tcPr>
                </a:tc>
                <a:extLst>
                  <a:ext uri="{0D108BD9-81ED-4DB2-BD59-A6C34878D82A}">
                    <a16:rowId xmlns:a16="http://schemas.microsoft.com/office/drawing/2014/main" val="1152622794"/>
                  </a:ext>
                </a:extLst>
              </a:tr>
            </a:tbl>
          </a:graphicData>
        </a:graphic>
      </p:graphicFrame>
    </p:spTree>
    <p:extLst>
      <p:ext uri="{BB962C8B-B14F-4D97-AF65-F5344CB8AC3E}">
        <p14:creationId xmlns:p14="http://schemas.microsoft.com/office/powerpoint/2010/main" val="35959165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daty 1">
            <a:extLst>
              <a:ext uri="{FF2B5EF4-FFF2-40B4-BE49-F238E27FC236}">
                <a16:creationId xmlns:a16="http://schemas.microsoft.com/office/drawing/2014/main" id="{923890A1-BC7D-9253-825B-DBC384B595DF}"/>
              </a:ext>
            </a:extLst>
          </p:cNvPr>
          <p:cNvSpPr>
            <a:spLocks noGrp="1"/>
          </p:cNvSpPr>
          <p:nvPr>
            <p:ph type="dt" sz="half" idx="10"/>
          </p:nvPr>
        </p:nvSpPr>
        <p:spPr/>
        <p:txBody>
          <a:bodyPr/>
          <a:lstStyle/>
          <a:p>
            <a:fld id="{332AA367-BC85-469B-B9FE-C4FFD5CC8876}" type="datetime1">
              <a:rPr lang="pl-PL" smtClean="0"/>
              <a:t>09.05.2023</a:t>
            </a:fld>
            <a:endParaRPr lang="pl-PL"/>
          </a:p>
        </p:txBody>
      </p:sp>
      <p:sp>
        <p:nvSpPr>
          <p:cNvPr id="3" name="Symbol zastępczy stopki 2">
            <a:extLst>
              <a:ext uri="{FF2B5EF4-FFF2-40B4-BE49-F238E27FC236}">
                <a16:creationId xmlns:a16="http://schemas.microsoft.com/office/drawing/2014/main" id="{A2E65142-C776-6662-AE75-F97D56979ABE}"/>
              </a:ext>
            </a:extLst>
          </p:cNvPr>
          <p:cNvSpPr>
            <a:spLocks noGrp="1"/>
          </p:cNvSpPr>
          <p:nvPr>
            <p:ph type="ftr" sz="quarter" idx="11"/>
          </p:nvPr>
        </p:nvSpPr>
        <p:spPr/>
        <p:txBody>
          <a:bodyPr/>
          <a:lstStyle/>
          <a:p>
            <a:r>
              <a:rPr lang="pl-PL"/>
              <a:t>SQLDay 2023</a:t>
            </a:r>
          </a:p>
        </p:txBody>
      </p:sp>
      <p:sp>
        <p:nvSpPr>
          <p:cNvPr id="4" name="Symbol zastępczy numeru slajdu 3">
            <a:extLst>
              <a:ext uri="{FF2B5EF4-FFF2-40B4-BE49-F238E27FC236}">
                <a16:creationId xmlns:a16="http://schemas.microsoft.com/office/drawing/2014/main" id="{FB2EE88E-C9B0-7F6D-BE27-52687859A5E4}"/>
              </a:ext>
            </a:extLst>
          </p:cNvPr>
          <p:cNvSpPr>
            <a:spLocks noGrp="1"/>
          </p:cNvSpPr>
          <p:nvPr>
            <p:ph type="sldNum" sz="quarter" idx="12"/>
          </p:nvPr>
        </p:nvSpPr>
        <p:spPr/>
        <p:txBody>
          <a:bodyPr/>
          <a:lstStyle/>
          <a:p>
            <a:fld id="{B4402EB9-F900-47E6-9FD9-135948A9D9AC}" type="slidenum">
              <a:rPr lang="pl-PL" smtClean="0"/>
              <a:t>8</a:t>
            </a:fld>
            <a:endParaRPr lang="pl-PL"/>
          </a:p>
        </p:txBody>
      </p:sp>
      <p:graphicFrame>
        <p:nvGraphicFramePr>
          <p:cNvPr id="5" name="Tabela 4">
            <a:extLst>
              <a:ext uri="{FF2B5EF4-FFF2-40B4-BE49-F238E27FC236}">
                <a16:creationId xmlns:a16="http://schemas.microsoft.com/office/drawing/2014/main" id="{2B469299-5CC3-B3D4-8F16-2993B3741EFD}"/>
              </a:ext>
            </a:extLst>
          </p:cNvPr>
          <p:cNvGraphicFramePr>
            <a:graphicFrameLocks noGrp="1"/>
          </p:cNvGraphicFramePr>
          <p:nvPr>
            <p:extLst>
              <p:ext uri="{D42A27DB-BD31-4B8C-83A1-F6EECF244321}">
                <p14:modId xmlns:p14="http://schemas.microsoft.com/office/powerpoint/2010/main" val="2636799835"/>
              </p:ext>
            </p:extLst>
          </p:nvPr>
        </p:nvGraphicFramePr>
        <p:xfrm>
          <a:off x="2751166" y="242682"/>
          <a:ext cx="6899564" cy="6113668"/>
        </p:xfrm>
        <a:graphic>
          <a:graphicData uri="http://schemas.openxmlformats.org/drawingml/2006/table">
            <a:tbl>
              <a:tblPr>
                <a:tableStyleId>{793D81CF-94F2-401A-BA57-92F5A7B2D0C5}</a:tableStyleId>
              </a:tblPr>
              <a:tblGrid>
                <a:gridCol w="3449782">
                  <a:extLst>
                    <a:ext uri="{9D8B030D-6E8A-4147-A177-3AD203B41FA5}">
                      <a16:colId xmlns:a16="http://schemas.microsoft.com/office/drawing/2014/main" val="2037968428"/>
                    </a:ext>
                  </a:extLst>
                </a:gridCol>
                <a:gridCol w="3449782">
                  <a:extLst>
                    <a:ext uri="{9D8B030D-6E8A-4147-A177-3AD203B41FA5}">
                      <a16:colId xmlns:a16="http://schemas.microsoft.com/office/drawing/2014/main" val="4023219965"/>
                    </a:ext>
                  </a:extLst>
                </a:gridCol>
              </a:tblGrid>
              <a:tr h="325978">
                <a:tc>
                  <a:txBody>
                    <a:bodyPr/>
                    <a:lstStyle/>
                    <a:p>
                      <a:pPr algn="l" fontAlgn="t"/>
                      <a:r>
                        <a:rPr lang="en-US" sz="1800">
                          <a:effectLst/>
                        </a:rPr>
                        <a:t>Azure Service</a:t>
                      </a:r>
                    </a:p>
                  </a:txBody>
                  <a:tcPr marL="60435" marR="60435" marT="30218" marB="30218"/>
                </a:tc>
                <a:tc>
                  <a:txBody>
                    <a:bodyPr/>
                    <a:lstStyle/>
                    <a:p>
                      <a:pPr algn="l" fontAlgn="t"/>
                      <a:r>
                        <a:rPr lang="en-US" sz="1800">
                          <a:effectLst/>
                        </a:rPr>
                        <a:t>Domain</a:t>
                      </a:r>
                    </a:p>
                  </a:txBody>
                  <a:tcPr marL="60435" marR="60435" marT="30218" marB="30218"/>
                </a:tc>
                <a:extLst>
                  <a:ext uri="{0D108BD9-81ED-4DB2-BD59-A6C34878D82A}">
                    <a16:rowId xmlns:a16="http://schemas.microsoft.com/office/drawing/2014/main" val="1843350061"/>
                  </a:ext>
                </a:extLst>
              </a:tr>
              <a:tr h="339936">
                <a:tc>
                  <a:txBody>
                    <a:bodyPr/>
                    <a:lstStyle/>
                    <a:p>
                      <a:pPr algn="l" fontAlgn="t"/>
                      <a:r>
                        <a:rPr lang="en-US" sz="1800">
                          <a:effectLst/>
                        </a:rPr>
                        <a:t>Azure Functions</a:t>
                      </a:r>
                    </a:p>
                  </a:txBody>
                  <a:tcPr marL="60435" marR="60435" marT="30218" marB="30218"/>
                </a:tc>
                <a:tc>
                  <a:txBody>
                    <a:bodyPr/>
                    <a:lstStyle/>
                    <a:p>
                      <a:pPr algn="l" fontAlgn="t"/>
                      <a:r>
                        <a:rPr lang="en-US" sz="1800">
                          <a:effectLst/>
                        </a:rPr>
                        <a:t>*.azurewebsites.net</a:t>
                      </a:r>
                    </a:p>
                  </a:txBody>
                  <a:tcPr marL="60435" marR="60435" marT="30218" marB="30218"/>
                </a:tc>
                <a:extLst>
                  <a:ext uri="{0D108BD9-81ED-4DB2-BD59-A6C34878D82A}">
                    <a16:rowId xmlns:a16="http://schemas.microsoft.com/office/drawing/2014/main" val="4085280874"/>
                  </a:ext>
                </a:extLst>
              </a:tr>
              <a:tr h="339936">
                <a:tc>
                  <a:txBody>
                    <a:bodyPr/>
                    <a:lstStyle/>
                    <a:p>
                      <a:pPr algn="l" fontAlgn="t"/>
                      <a:r>
                        <a:rPr lang="en-US" sz="1800" dirty="0">
                          <a:effectLst/>
                        </a:rPr>
                        <a:t>Azure Apps Service</a:t>
                      </a:r>
                    </a:p>
                  </a:txBody>
                  <a:tcPr marL="60435" marR="60435" marT="30218" marB="30218"/>
                </a:tc>
                <a:tc>
                  <a:txBody>
                    <a:bodyPr/>
                    <a:lstStyle/>
                    <a:p>
                      <a:pPr algn="l" fontAlgn="t"/>
                      <a:r>
                        <a:rPr lang="en-US" sz="1800">
                          <a:effectLst/>
                        </a:rPr>
                        <a:t>*.azurewebsites.net</a:t>
                      </a:r>
                    </a:p>
                  </a:txBody>
                  <a:tcPr marL="60435" marR="60435" marT="30218" marB="30218"/>
                </a:tc>
                <a:extLst>
                  <a:ext uri="{0D108BD9-81ED-4DB2-BD59-A6C34878D82A}">
                    <a16:rowId xmlns:a16="http://schemas.microsoft.com/office/drawing/2014/main" val="1229564601"/>
                  </a:ext>
                </a:extLst>
              </a:tr>
              <a:tr h="339936">
                <a:tc>
                  <a:txBody>
                    <a:bodyPr/>
                    <a:lstStyle/>
                    <a:p>
                      <a:pPr algn="l" fontAlgn="t"/>
                      <a:r>
                        <a:rPr lang="en-US" sz="1800">
                          <a:effectLst/>
                        </a:rPr>
                        <a:t>Azure App Service Environment</a:t>
                      </a:r>
                    </a:p>
                  </a:txBody>
                  <a:tcPr marL="60435" marR="60435" marT="30218" marB="30218"/>
                </a:tc>
                <a:tc>
                  <a:txBody>
                    <a:bodyPr/>
                    <a:lstStyle/>
                    <a:p>
                      <a:pPr algn="l" fontAlgn="t"/>
                      <a:r>
                        <a:rPr lang="en-US" sz="1800">
                          <a:effectLst/>
                        </a:rPr>
                        <a:t>*.appserviceenvironment.net</a:t>
                      </a:r>
                    </a:p>
                  </a:txBody>
                  <a:tcPr marL="60435" marR="60435" marT="30218" marB="30218"/>
                </a:tc>
                <a:extLst>
                  <a:ext uri="{0D108BD9-81ED-4DB2-BD59-A6C34878D82A}">
                    <a16:rowId xmlns:a16="http://schemas.microsoft.com/office/drawing/2014/main" val="1256104892"/>
                  </a:ext>
                </a:extLst>
              </a:tr>
              <a:tr h="339936">
                <a:tc>
                  <a:txBody>
                    <a:bodyPr/>
                    <a:lstStyle/>
                    <a:p>
                      <a:pPr algn="l" fontAlgn="t"/>
                      <a:r>
                        <a:rPr lang="en-US" sz="1800">
                          <a:effectLst/>
                        </a:rPr>
                        <a:t>Azure Static Web Apps</a:t>
                      </a:r>
                    </a:p>
                  </a:txBody>
                  <a:tcPr marL="60435" marR="60435" marT="30218" marB="30218"/>
                </a:tc>
                <a:tc>
                  <a:txBody>
                    <a:bodyPr/>
                    <a:lstStyle/>
                    <a:p>
                      <a:pPr algn="l" fontAlgn="t"/>
                      <a:r>
                        <a:rPr lang="en-US" sz="1800">
                          <a:effectLst/>
                        </a:rPr>
                        <a:t>*.azurestaticapps.net</a:t>
                      </a:r>
                    </a:p>
                  </a:txBody>
                  <a:tcPr marL="60435" marR="60435" marT="30218" marB="30218"/>
                </a:tc>
                <a:extLst>
                  <a:ext uri="{0D108BD9-81ED-4DB2-BD59-A6C34878D82A}">
                    <a16:rowId xmlns:a16="http://schemas.microsoft.com/office/drawing/2014/main" val="3734231336"/>
                  </a:ext>
                </a:extLst>
              </a:tr>
              <a:tr h="339936">
                <a:tc>
                  <a:txBody>
                    <a:bodyPr/>
                    <a:lstStyle/>
                    <a:p>
                      <a:pPr algn="l" fontAlgn="t"/>
                      <a:r>
                        <a:rPr lang="en-US" sz="1800" dirty="0">
                          <a:effectLst/>
                        </a:rPr>
                        <a:t>Azure Logic Apps</a:t>
                      </a:r>
                    </a:p>
                  </a:txBody>
                  <a:tcPr marL="60435" marR="60435" marT="30218" marB="30218"/>
                </a:tc>
                <a:tc>
                  <a:txBody>
                    <a:bodyPr/>
                    <a:lstStyle/>
                    <a:p>
                      <a:pPr algn="l" fontAlgn="t"/>
                      <a:r>
                        <a:rPr lang="en-US" sz="1800">
                          <a:effectLst/>
                        </a:rPr>
                        <a:t>*.logic.azure.com</a:t>
                      </a:r>
                    </a:p>
                  </a:txBody>
                  <a:tcPr marL="60435" marR="60435" marT="30218" marB="30218"/>
                </a:tc>
                <a:extLst>
                  <a:ext uri="{0D108BD9-81ED-4DB2-BD59-A6C34878D82A}">
                    <a16:rowId xmlns:a16="http://schemas.microsoft.com/office/drawing/2014/main" val="3646320714"/>
                  </a:ext>
                </a:extLst>
              </a:tr>
              <a:tr h="339936">
                <a:tc>
                  <a:txBody>
                    <a:bodyPr/>
                    <a:lstStyle/>
                    <a:p>
                      <a:pPr algn="l" fontAlgn="t"/>
                      <a:r>
                        <a:rPr lang="en-US" sz="1800">
                          <a:effectLst/>
                        </a:rPr>
                        <a:t>Azure Event Hubs</a:t>
                      </a:r>
                    </a:p>
                  </a:txBody>
                  <a:tcPr marL="60435" marR="60435" marT="30218" marB="30218"/>
                </a:tc>
                <a:tc>
                  <a:txBody>
                    <a:bodyPr/>
                    <a:lstStyle/>
                    <a:p>
                      <a:pPr algn="l" fontAlgn="t"/>
                      <a:r>
                        <a:rPr lang="en-US" sz="1800">
                          <a:effectLst/>
                        </a:rPr>
                        <a:t>*.servicebus.windows.net</a:t>
                      </a:r>
                    </a:p>
                  </a:txBody>
                  <a:tcPr marL="60435" marR="60435" marT="30218" marB="30218"/>
                </a:tc>
                <a:extLst>
                  <a:ext uri="{0D108BD9-81ED-4DB2-BD59-A6C34878D82A}">
                    <a16:rowId xmlns:a16="http://schemas.microsoft.com/office/drawing/2014/main" val="2951511340"/>
                  </a:ext>
                </a:extLst>
              </a:tr>
              <a:tr h="339936">
                <a:tc>
                  <a:txBody>
                    <a:bodyPr/>
                    <a:lstStyle/>
                    <a:p>
                      <a:pPr algn="l" fontAlgn="t"/>
                      <a:r>
                        <a:rPr lang="en-US" sz="1800">
                          <a:effectLst/>
                        </a:rPr>
                        <a:t>Azure Event Grid</a:t>
                      </a:r>
                    </a:p>
                  </a:txBody>
                  <a:tcPr marL="60435" marR="60435" marT="30218" marB="30218"/>
                </a:tc>
                <a:tc>
                  <a:txBody>
                    <a:bodyPr/>
                    <a:lstStyle/>
                    <a:p>
                      <a:pPr algn="l" fontAlgn="t"/>
                      <a:r>
                        <a:rPr lang="en-US" sz="1800">
                          <a:effectLst/>
                        </a:rPr>
                        <a:t>*.eventgrid.azure.net</a:t>
                      </a:r>
                    </a:p>
                  </a:txBody>
                  <a:tcPr marL="60435" marR="60435" marT="30218" marB="30218"/>
                </a:tc>
                <a:extLst>
                  <a:ext uri="{0D108BD9-81ED-4DB2-BD59-A6C34878D82A}">
                    <a16:rowId xmlns:a16="http://schemas.microsoft.com/office/drawing/2014/main" val="3592347373"/>
                  </a:ext>
                </a:extLst>
              </a:tr>
              <a:tr h="339936">
                <a:tc>
                  <a:txBody>
                    <a:bodyPr/>
                    <a:lstStyle/>
                    <a:p>
                      <a:pPr algn="l" fontAlgn="t"/>
                      <a:r>
                        <a:rPr lang="en-US" sz="1800">
                          <a:effectLst/>
                        </a:rPr>
                        <a:t>Azure Cognitive Services</a:t>
                      </a:r>
                    </a:p>
                  </a:txBody>
                  <a:tcPr marL="60435" marR="60435" marT="30218" marB="30218"/>
                </a:tc>
                <a:tc>
                  <a:txBody>
                    <a:bodyPr/>
                    <a:lstStyle/>
                    <a:p>
                      <a:pPr algn="l" fontAlgn="t"/>
                      <a:r>
                        <a:rPr lang="en-US" sz="1800">
                          <a:effectLst/>
                        </a:rPr>
                        <a:t>*.cognitiveservices.azure.com</a:t>
                      </a:r>
                    </a:p>
                  </a:txBody>
                  <a:tcPr marL="60435" marR="60435" marT="30218" marB="30218"/>
                </a:tc>
                <a:extLst>
                  <a:ext uri="{0D108BD9-81ED-4DB2-BD59-A6C34878D82A}">
                    <a16:rowId xmlns:a16="http://schemas.microsoft.com/office/drawing/2014/main" val="288301433"/>
                  </a:ext>
                </a:extLst>
              </a:tr>
              <a:tr h="339936">
                <a:tc>
                  <a:txBody>
                    <a:bodyPr/>
                    <a:lstStyle/>
                    <a:p>
                      <a:pPr algn="l" fontAlgn="t"/>
                      <a:r>
                        <a:rPr lang="en-US" sz="1800">
                          <a:effectLst/>
                        </a:rPr>
                        <a:t>PowerApps / Dataverse</a:t>
                      </a:r>
                    </a:p>
                  </a:txBody>
                  <a:tcPr marL="60435" marR="60435" marT="30218" marB="30218"/>
                </a:tc>
                <a:tc>
                  <a:txBody>
                    <a:bodyPr/>
                    <a:lstStyle/>
                    <a:p>
                      <a:pPr algn="l" fontAlgn="t"/>
                      <a:r>
                        <a:rPr lang="en-US" sz="1800">
                          <a:effectLst/>
                        </a:rPr>
                        <a:t>*.api.crm.dynamics.com</a:t>
                      </a:r>
                    </a:p>
                  </a:txBody>
                  <a:tcPr marL="60435" marR="60435" marT="30218" marB="30218"/>
                </a:tc>
                <a:extLst>
                  <a:ext uri="{0D108BD9-81ED-4DB2-BD59-A6C34878D82A}">
                    <a16:rowId xmlns:a16="http://schemas.microsoft.com/office/drawing/2014/main" val="412653369"/>
                  </a:ext>
                </a:extLst>
              </a:tr>
              <a:tr h="339936">
                <a:tc>
                  <a:txBody>
                    <a:bodyPr/>
                    <a:lstStyle/>
                    <a:p>
                      <a:pPr algn="l" fontAlgn="t"/>
                      <a:r>
                        <a:rPr lang="en-US" sz="1800">
                          <a:effectLst/>
                        </a:rPr>
                        <a:t>Microsoft Dynamics</a:t>
                      </a:r>
                    </a:p>
                  </a:txBody>
                  <a:tcPr marL="60435" marR="60435" marT="30218" marB="30218"/>
                </a:tc>
                <a:tc>
                  <a:txBody>
                    <a:bodyPr/>
                    <a:lstStyle/>
                    <a:p>
                      <a:pPr algn="l" fontAlgn="t"/>
                      <a:r>
                        <a:rPr lang="en-US" sz="1800">
                          <a:effectLst/>
                        </a:rPr>
                        <a:t>*.dynamics.com</a:t>
                      </a:r>
                    </a:p>
                  </a:txBody>
                  <a:tcPr marL="60435" marR="60435" marT="30218" marB="30218"/>
                </a:tc>
                <a:extLst>
                  <a:ext uri="{0D108BD9-81ED-4DB2-BD59-A6C34878D82A}">
                    <a16:rowId xmlns:a16="http://schemas.microsoft.com/office/drawing/2014/main" val="2317425937"/>
                  </a:ext>
                </a:extLst>
              </a:tr>
              <a:tr h="339936">
                <a:tc>
                  <a:txBody>
                    <a:bodyPr/>
                    <a:lstStyle/>
                    <a:p>
                      <a:pPr algn="l" fontAlgn="t"/>
                      <a:r>
                        <a:rPr lang="en-US" sz="1800">
                          <a:effectLst/>
                        </a:rPr>
                        <a:t>Azure Container Instances</a:t>
                      </a:r>
                    </a:p>
                  </a:txBody>
                  <a:tcPr marL="60435" marR="60435" marT="30218" marB="30218"/>
                </a:tc>
                <a:tc>
                  <a:txBody>
                    <a:bodyPr/>
                    <a:lstStyle/>
                    <a:p>
                      <a:pPr algn="l" fontAlgn="t"/>
                      <a:r>
                        <a:rPr lang="en-US" sz="1800" dirty="0">
                          <a:effectLst/>
                        </a:rPr>
                        <a:t>*.azurecontainer.io</a:t>
                      </a:r>
                    </a:p>
                  </a:txBody>
                  <a:tcPr marL="60435" marR="60435" marT="30218" marB="30218"/>
                </a:tc>
                <a:extLst>
                  <a:ext uri="{0D108BD9-81ED-4DB2-BD59-A6C34878D82A}">
                    <a16:rowId xmlns:a16="http://schemas.microsoft.com/office/drawing/2014/main" val="1931895207"/>
                  </a:ext>
                </a:extLst>
              </a:tr>
              <a:tr h="339936">
                <a:tc>
                  <a:txBody>
                    <a:bodyPr/>
                    <a:lstStyle/>
                    <a:p>
                      <a:pPr algn="l" fontAlgn="t"/>
                      <a:r>
                        <a:rPr lang="en-US" sz="1800">
                          <a:effectLst/>
                        </a:rPr>
                        <a:t>Azure Container Apps</a:t>
                      </a:r>
                    </a:p>
                  </a:txBody>
                  <a:tcPr marL="60435" marR="60435" marT="30218" marB="30218"/>
                </a:tc>
                <a:tc>
                  <a:txBody>
                    <a:bodyPr/>
                    <a:lstStyle/>
                    <a:p>
                      <a:pPr algn="l" fontAlgn="t"/>
                      <a:r>
                        <a:rPr lang="en-US" sz="1800">
                          <a:effectLst/>
                        </a:rPr>
                        <a:t>*.azurecontainerapps.io</a:t>
                      </a:r>
                    </a:p>
                  </a:txBody>
                  <a:tcPr marL="60435" marR="60435" marT="30218" marB="30218"/>
                </a:tc>
                <a:extLst>
                  <a:ext uri="{0D108BD9-81ED-4DB2-BD59-A6C34878D82A}">
                    <a16:rowId xmlns:a16="http://schemas.microsoft.com/office/drawing/2014/main" val="4102343835"/>
                  </a:ext>
                </a:extLst>
              </a:tr>
              <a:tr h="339936">
                <a:tc>
                  <a:txBody>
                    <a:bodyPr/>
                    <a:lstStyle/>
                    <a:p>
                      <a:pPr algn="l" fontAlgn="t"/>
                      <a:r>
                        <a:rPr lang="en-US" sz="1800">
                          <a:effectLst/>
                        </a:rPr>
                        <a:t>Power BI</a:t>
                      </a:r>
                    </a:p>
                  </a:txBody>
                  <a:tcPr marL="60435" marR="60435" marT="30218" marB="30218"/>
                </a:tc>
                <a:tc>
                  <a:txBody>
                    <a:bodyPr/>
                    <a:lstStyle/>
                    <a:p>
                      <a:pPr algn="l" fontAlgn="t"/>
                      <a:r>
                        <a:rPr lang="en-US" sz="1800">
                          <a:effectLst/>
                        </a:rPr>
                        <a:t>api.powerbi.com</a:t>
                      </a:r>
                    </a:p>
                  </a:txBody>
                  <a:tcPr marL="60435" marR="60435" marT="30218" marB="30218"/>
                </a:tc>
                <a:extLst>
                  <a:ext uri="{0D108BD9-81ED-4DB2-BD59-A6C34878D82A}">
                    <a16:rowId xmlns:a16="http://schemas.microsoft.com/office/drawing/2014/main" val="3246581963"/>
                  </a:ext>
                </a:extLst>
              </a:tr>
              <a:tr h="339936">
                <a:tc>
                  <a:txBody>
                    <a:bodyPr/>
                    <a:lstStyle/>
                    <a:p>
                      <a:pPr algn="l" fontAlgn="t"/>
                      <a:r>
                        <a:rPr lang="en-US" sz="1800">
                          <a:effectLst/>
                        </a:rPr>
                        <a:t>Microsoft Graph</a:t>
                      </a:r>
                    </a:p>
                  </a:txBody>
                  <a:tcPr marL="60435" marR="60435" marT="30218" marB="30218"/>
                </a:tc>
                <a:tc>
                  <a:txBody>
                    <a:bodyPr/>
                    <a:lstStyle/>
                    <a:p>
                      <a:pPr algn="l" fontAlgn="t"/>
                      <a:r>
                        <a:rPr lang="en-US" sz="1800">
                          <a:effectLst/>
                        </a:rPr>
                        <a:t>graph.microsoft.com</a:t>
                      </a:r>
                    </a:p>
                  </a:txBody>
                  <a:tcPr marL="60435" marR="60435" marT="30218" marB="30218"/>
                </a:tc>
                <a:extLst>
                  <a:ext uri="{0D108BD9-81ED-4DB2-BD59-A6C34878D82A}">
                    <a16:rowId xmlns:a16="http://schemas.microsoft.com/office/drawing/2014/main" val="2508811193"/>
                  </a:ext>
                </a:extLst>
              </a:tr>
              <a:tr h="339936">
                <a:tc>
                  <a:txBody>
                    <a:bodyPr/>
                    <a:lstStyle/>
                    <a:p>
                      <a:pPr algn="l" fontAlgn="t"/>
                      <a:r>
                        <a:rPr lang="en-US" sz="1800">
                          <a:effectLst/>
                        </a:rPr>
                        <a:t>Analysis Services</a:t>
                      </a:r>
                    </a:p>
                  </a:txBody>
                  <a:tcPr marL="60435" marR="60435" marT="30218" marB="30218"/>
                </a:tc>
                <a:tc>
                  <a:txBody>
                    <a:bodyPr/>
                    <a:lstStyle/>
                    <a:p>
                      <a:pPr algn="l" fontAlgn="t"/>
                      <a:r>
                        <a:rPr lang="en-US" sz="1800">
                          <a:effectLst/>
                        </a:rPr>
                        <a:t>*.asazure.windows.net</a:t>
                      </a:r>
                    </a:p>
                  </a:txBody>
                  <a:tcPr marL="60435" marR="60435" marT="30218" marB="30218"/>
                </a:tc>
                <a:extLst>
                  <a:ext uri="{0D108BD9-81ED-4DB2-BD59-A6C34878D82A}">
                    <a16:rowId xmlns:a16="http://schemas.microsoft.com/office/drawing/2014/main" val="1593544710"/>
                  </a:ext>
                </a:extLst>
              </a:tr>
              <a:tr h="339936">
                <a:tc>
                  <a:txBody>
                    <a:bodyPr/>
                    <a:lstStyle/>
                    <a:p>
                      <a:pPr algn="l" fontAlgn="t"/>
                      <a:r>
                        <a:rPr lang="en-US" sz="1800">
                          <a:effectLst/>
                        </a:rPr>
                        <a:t>IoT Central</a:t>
                      </a:r>
                    </a:p>
                  </a:txBody>
                  <a:tcPr marL="60435" marR="60435" marT="30218" marB="30218"/>
                </a:tc>
                <a:tc>
                  <a:txBody>
                    <a:bodyPr/>
                    <a:lstStyle/>
                    <a:p>
                      <a:pPr algn="l" fontAlgn="t"/>
                      <a:r>
                        <a:rPr lang="en-US" sz="1800">
                          <a:effectLst/>
                        </a:rPr>
                        <a:t>*.azureiotcentral.com</a:t>
                      </a:r>
                    </a:p>
                  </a:txBody>
                  <a:tcPr marL="60435" marR="60435" marT="30218" marB="30218"/>
                </a:tc>
                <a:extLst>
                  <a:ext uri="{0D108BD9-81ED-4DB2-BD59-A6C34878D82A}">
                    <a16:rowId xmlns:a16="http://schemas.microsoft.com/office/drawing/2014/main" val="1354664550"/>
                  </a:ext>
                </a:extLst>
              </a:tr>
              <a:tr h="339936">
                <a:tc>
                  <a:txBody>
                    <a:bodyPr/>
                    <a:lstStyle/>
                    <a:p>
                      <a:pPr algn="l" fontAlgn="t"/>
                      <a:r>
                        <a:rPr lang="en-US" sz="1800">
                          <a:effectLst/>
                        </a:rPr>
                        <a:t>API Management</a:t>
                      </a:r>
                    </a:p>
                  </a:txBody>
                  <a:tcPr marL="60435" marR="60435" marT="30218" marB="30218"/>
                </a:tc>
                <a:tc>
                  <a:txBody>
                    <a:bodyPr/>
                    <a:lstStyle/>
                    <a:p>
                      <a:pPr algn="l" fontAlgn="t"/>
                      <a:r>
                        <a:rPr lang="en-US" sz="1800" dirty="0">
                          <a:effectLst/>
                        </a:rPr>
                        <a:t>*.azure-api.net</a:t>
                      </a:r>
                    </a:p>
                  </a:txBody>
                  <a:tcPr marL="60435" marR="60435" marT="30218" marB="30218"/>
                </a:tc>
                <a:extLst>
                  <a:ext uri="{0D108BD9-81ED-4DB2-BD59-A6C34878D82A}">
                    <a16:rowId xmlns:a16="http://schemas.microsoft.com/office/drawing/2014/main" val="67038058"/>
                  </a:ext>
                </a:extLst>
              </a:tr>
            </a:tbl>
          </a:graphicData>
        </a:graphic>
      </p:graphicFrame>
    </p:spTree>
    <p:extLst>
      <p:ext uri="{BB962C8B-B14F-4D97-AF65-F5344CB8AC3E}">
        <p14:creationId xmlns:p14="http://schemas.microsoft.com/office/powerpoint/2010/main" val="14609480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2460856-6538-91F8-0F8B-B9CB1B7FC4E4}"/>
              </a:ext>
            </a:extLst>
          </p:cNvPr>
          <p:cNvSpPr>
            <a:spLocks noGrp="1"/>
          </p:cNvSpPr>
          <p:nvPr>
            <p:ph type="dt" sz="half" idx="10"/>
          </p:nvPr>
        </p:nvSpPr>
        <p:spPr/>
        <p:txBody>
          <a:bodyPr/>
          <a:lstStyle/>
          <a:p>
            <a:fld id="{332AA367-BC85-469B-B9FE-C4FFD5CC8876}" type="datetime1">
              <a:rPr lang="pl-PL" smtClean="0"/>
              <a:t>09.05.2023</a:t>
            </a:fld>
            <a:endParaRPr lang="pl-PL"/>
          </a:p>
        </p:txBody>
      </p:sp>
      <p:sp>
        <p:nvSpPr>
          <p:cNvPr id="3" name="Footer Placeholder 2">
            <a:extLst>
              <a:ext uri="{FF2B5EF4-FFF2-40B4-BE49-F238E27FC236}">
                <a16:creationId xmlns:a16="http://schemas.microsoft.com/office/drawing/2014/main" id="{178B9F48-FD4D-8503-0794-B1A5A3E8BC74}"/>
              </a:ext>
            </a:extLst>
          </p:cNvPr>
          <p:cNvSpPr>
            <a:spLocks noGrp="1"/>
          </p:cNvSpPr>
          <p:nvPr>
            <p:ph type="ftr" sz="quarter" idx="11"/>
          </p:nvPr>
        </p:nvSpPr>
        <p:spPr/>
        <p:txBody>
          <a:bodyPr/>
          <a:lstStyle/>
          <a:p>
            <a:r>
              <a:rPr lang="pl-PL"/>
              <a:t>SQLDay 2023</a:t>
            </a:r>
          </a:p>
        </p:txBody>
      </p:sp>
      <p:sp>
        <p:nvSpPr>
          <p:cNvPr id="4" name="Slide Number Placeholder 3">
            <a:extLst>
              <a:ext uri="{FF2B5EF4-FFF2-40B4-BE49-F238E27FC236}">
                <a16:creationId xmlns:a16="http://schemas.microsoft.com/office/drawing/2014/main" id="{D9E32E80-A159-FC71-3B3D-F4F6DCC9E665}"/>
              </a:ext>
            </a:extLst>
          </p:cNvPr>
          <p:cNvSpPr>
            <a:spLocks noGrp="1"/>
          </p:cNvSpPr>
          <p:nvPr>
            <p:ph type="sldNum" sz="quarter" idx="12"/>
          </p:nvPr>
        </p:nvSpPr>
        <p:spPr/>
        <p:txBody>
          <a:bodyPr/>
          <a:lstStyle/>
          <a:p>
            <a:fld id="{B4402EB9-F900-47E6-9FD9-135948A9D9AC}" type="slidenum">
              <a:rPr lang="pl-PL" smtClean="0"/>
              <a:t>9</a:t>
            </a:fld>
            <a:endParaRPr lang="pl-PL"/>
          </a:p>
        </p:txBody>
      </p:sp>
      <p:sp>
        <p:nvSpPr>
          <p:cNvPr id="5" name="Title 1">
            <a:extLst>
              <a:ext uri="{FF2B5EF4-FFF2-40B4-BE49-F238E27FC236}">
                <a16:creationId xmlns:a16="http://schemas.microsoft.com/office/drawing/2014/main" id="{99C76E36-D7E6-9A5A-F3FB-73F1172BE61C}"/>
              </a:ext>
            </a:extLst>
          </p:cNvPr>
          <p:cNvSpPr txBox="1">
            <a:spLocks/>
          </p:cNvSpPr>
          <p:nvPr/>
        </p:nvSpPr>
        <p:spPr>
          <a:xfrm>
            <a:off x="2760292" y="365125"/>
            <a:ext cx="6819544" cy="1325563"/>
          </a:xfrm>
          <a:prstGeom prst="rect">
            <a:avLst/>
          </a:prstGeom>
        </p:spPr>
        <p:txBody>
          <a:bodyPr anchor="ctr"/>
          <a:lstStyle>
            <a:lvl1pPr algn="ctr"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pc="300" dirty="0"/>
              <a:t>Azure only?</a:t>
            </a:r>
            <a:endParaRPr lang="pl-PL" dirty="0"/>
          </a:p>
        </p:txBody>
      </p:sp>
      <p:pic>
        <p:nvPicPr>
          <p:cNvPr id="8" name="Obraz 7" descr="Obraz zawierający diagram&#10;&#10;Opis wygenerowany automatycznie">
            <a:extLst>
              <a:ext uri="{FF2B5EF4-FFF2-40B4-BE49-F238E27FC236}">
                <a16:creationId xmlns:a16="http://schemas.microsoft.com/office/drawing/2014/main" id="{597AAE7A-F059-852F-C7B2-DEB08821E3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16069" y="1473557"/>
            <a:ext cx="8759862" cy="4882793"/>
          </a:xfrm>
          <a:prstGeom prst="rect">
            <a:avLst/>
          </a:prstGeom>
        </p:spPr>
      </p:pic>
    </p:spTree>
    <p:extLst>
      <p:ext uri="{BB962C8B-B14F-4D97-AF65-F5344CB8AC3E}">
        <p14:creationId xmlns:p14="http://schemas.microsoft.com/office/powerpoint/2010/main" val="351680771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zentacja PP SQLDay 2023" id="{AB9CE51F-F4F6-4464-808D-8ADF5A2B2048}" vid="{4D8751A0-703B-4224-9E35-09DB5676DF47}"/>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zentacja PP SQLDay 2023" id="{AB9CE51F-F4F6-4464-808D-8ADF5A2B2048}" vid="{4D8751A0-703B-4224-9E35-09DB5676DF47}"/>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Template prezentacji SQLDay 2023</Template>
  <TotalTime>744</TotalTime>
  <Words>3070</Words>
  <Application>Microsoft Office PowerPoint</Application>
  <PresentationFormat>Panoramiczny</PresentationFormat>
  <Paragraphs>356</Paragraphs>
  <Slides>21</Slides>
  <Notes>13</Notes>
  <HiddenSlides>0</HiddenSlides>
  <MMClips>0</MMClips>
  <ScaleCrop>false</ScaleCrop>
  <HeadingPairs>
    <vt:vector size="6" baseType="variant">
      <vt:variant>
        <vt:lpstr>Używane czcionki</vt:lpstr>
      </vt:variant>
      <vt:variant>
        <vt:i4>6</vt:i4>
      </vt:variant>
      <vt:variant>
        <vt:lpstr>Motyw</vt:lpstr>
      </vt:variant>
      <vt:variant>
        <vt:i4>2</vt:i4>
      </vt:variant>
      <vt:variant>
        <vt:lpstr>Tytuły slajdów</vt:lpstr>
      </vt:variant>
      <vt:variant>
        <vt:i4>21</vt:i4>
      </vt:variant>
    </vt:vector>
  </HeadingPairs>
  <TitlesOfParts>
    <vt:vector size="29" baseType="lpstr">
      <vt:lpstr>Arial</vt:lpstr>
      <vt:lpstr>Calibri</vt:lpstr>
      <vt:lpstr>Calibri Light</vt:lpstr>
      <vt:lpstr>Roboto Condensed</vt:lpstr>
      <vt:lpstr>Segoe UI</vt:lpstr>
      <vt:lpstr>SFMono-Regular</vt:lpstr>
      <vt:lpstr>Office Theme</vt:lpstr>
      <vt:lpstr>1_Office Theme</vt:lpstr>
      <vt:lpstr>Prezentacja programu PowerPoint</vt:lpstr>
      <vt:lpstr>Prezentacja programu PowerPoint</vt:lpstr>
      <vt:lpstr>Szymon Lasota</vt:lpstr>
      <vt:lpstr>AGENDA</vt:lpstr>
      <vt:lpstr>Azure SQL new features </vt:lpstr>
      <vt:lpstr>Prezentacja programu PowerPoint</vt:lpstr>
      <vt:lpstr>Azure Services</vt:lpstr>
      <vt:lpstr>Prezentacja programu PowerPoint</vt:lpstr>
      <vt:lpstr>Prezentacja programu PowerPoint</vt:lpstr>
      <vt:lpstr>Request &amp; Response</vt:lpstr>
      <vt:lpstr>Response example</vt:lpstr>
      <vt:lpstr>Permissions</vt:lpstr>
      <vt:lpstr>Credentials</vt:lpstr>
      <vt:lpstr>Limitations</vt:lpstr>
      <vt:lpstr>Throttling</vt:lpstr>
      <vt:lpstr>Remarks</vt:lpstr>
      <vt:lpstr>Batching data when possible</vt:lpstr>
      <vt:lpstr>DEMO</vt:lpstr>
      <vt:lpstr>Prezentacja programu PowerPoint</vt:lpstr>
      <vt:lpstr>Q&amp;A</vt:lpstr>
      <vt:lpstr>Prezentacja programu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STRATEGIC PARTNER</dc:title>
  <dc:creator>Beata Krzyżosiak</dc:creator>
  <cp:lastModifiedBy>Szymon Lasota</cp:lastModifiedBy>
  <cp:revision>5</cp:revision>
  <dcterms:created xsi:type="dcterms:W3CDTF">2022-12-27T20:44:55Z</dcterms:created>
  <dcterms:modified xsi:type="dcterms:W3CDTF">2023-05-09T14:18:24Z</dcterms:modified>
</cp:coreProperties>
</file>